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0" r:id="rId1"/>
  </p:sldMasterIdLst>
  <p:notesMasterIdLst>
    <p:notesMasterId r:id="rId15"/>
  </p:notesMasterIdLst>
  <p:sldIdLst>
    <p:sldId id="278" r:id="rId2"/>
    <p:sldId id="279" r:id="rId3"/>
    <p:sldId id="280" r:id="rId4"/>
    <p:sldId id="282" r:id="rId5"/>
    <p:sldId id="287" r:id="rId6"/>
    <p:sldId id="281" r:id="rId7"/>
    <p:sldId id="290" r:id="rId8"/>
    <p:sldId id="291" r:id="rId9"/>
    <p:sldId id="297" r:id="rId10"/>
    <p:sldId id="294" r:id="rId11"/>
    <p:sldId id="296" r:id="rId12"/>
    <p:sldId id="292" r:id="rId13"/>
    <p:sldId id="293" r:id="rId14"/>
  </p:sldIdLst>
  <p:sldSz cx="12192000" cy="6858000"/>
  <p:notesSz cx="13716000" cy="2438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userDrawn="1">
          <p15:clr>
            <a:srgbClr val="A4A3A4"/>
          </p15:clr>
        </p15:guide>
        <p15:guide id="2" pos="456" userDrawn="1">
          <p15:clr>
            <a:srgbClr val="A4A3A4"/>
          </p15:clr>
        </p15:guide>
        <p15:guide id="3" orient="horz" pos="2616" userDrawn="1">
          <p15:clr>
            <a:srgbClr val="A4A3A4"/>
          </p15:clr>
        </p15:guide>
        <p15:guide id="4" orient="horz" pos="3264" userDrawn="1">
          <p15:clr>
            <a:srgbClr val="A4A3A4"/>
          </p15:clr>
        </p15:guide>
        <p15:guide id="5" pos="6912" userDrawn="1">
          <p15:clr>
            <a:srgbClr val="A4A3A4"/>
          </p15:clr>
        </p15:guide>
        <p15:guide id="6" orient="horz" pos="2136" userDrawn="1">
          <p15:clr>
            <a:srgbClr val="A4A3A4"/>
          </p15:clr>
        </p15:guide>
        <p15:guide id="7" orient="horz" pos="4008" userDrawn="1">
          <p15:clr>
            <a:srgbClr val="A4A3A4"/>
          </p15:clr>
        </p15:guide>
        <p15:guide id="8" orient="horz" pos="1152" userDrawn="1">
          <p15:clr>
            <a:srgbClr val="A4A3A4"/>
          </p15:clr>
        </p15:guide>
        <p15:guide id="9" orient="horz" pos="2352" userDrawn="1">
          <p15:clr>
            <a:srgbClr val="A4A3A4"/>
          </p15:clr>
        </p15:guide>
        <p15:guide id="10" orient="horz" pos="1512" userDrawn="1">
          <p15:clr>
            <a:srgbClr val="A4A3A4"/>
          </p15:clr>
        </p15:guide>
        <p15:guide id="11" pos="7680" userDrawn="1">
          <p15:clr>
            <a:srgbClr val="A4A3A4"/>
          </p15:clr>
        </p15:guide>
        <p15:guide id="12" pos="6696" userDrawn="1">
          <p15:clr>
            <a:srgbClr val="A4A3A4"/>
          </p15:clr>
        </p15:guide>
        <p15:guide id="13" pos="1008" userDrawn="1">
          <p15:clr>
            <a:srgbClr val="A4A3A4"/>
          </p15:clr>
        </p15:guide>
        <p15:guide id="14" pos="1584" userDrawn="1">
          <p15:clr>
            <a:srgbClr val="A4A3A4"/>
          </p15:clr>
        </p15:guide>
        <p15:guide id="15" pos="2136" userDrawn="1">
          <p15:clr>
            <a:srgbClr val="A4A3A4"/>
          </p15:clr>
        </p15:guide>
        <p15:guide id="16" pos="2760" userDrawn="1">
          <p15:clr>
            <a:srgbClr val="A4A3A4"/>
          </p15:clr>
        </p15:guide>
        <p15:guide id="17" pos="3288" userDrawn="1">
          <p15:clr>
            <a:srgbClr val="A4A3A4"/>
          </p15:clr>
        </p15:guide>
        <p15:guide id="18" pos="4032" userDrawn="1">
          <p15:clr>
            <a:srgbClr val="A4A3A4"/>
          </p15:clr>
        </p15:guide>
        <p15:guide id="19" pos="4392" userDrawn="1">
          <p15:clr>
            <a:srgbClr val="A4A3A4"/>
          </p15:clr>
        </p15:guide>
        <p15:guide id="20" pos="4944" userDrawn="1">
          <p15:clr>
            <a:srgbClr val="A4A3A4"/>
          </p15:clr>
        </p15:guide>
        <p15:guide id="21" pos="5544" userDrawn="1">
          <p15:clr>
            <a:srgbClr val="A4A3A4"/>
          </p15:clr>
        </p15:guide>
        <p15:guide id="22" pos="6072" userDrawn="1">
          <p15:clr>
            <a:srgbClr val="A4A3A4"/>
          </p15:clr>
        </p15:guide>
        <p15:guide id="23" orient="horz" pos="2448" userDrawn="1">
          <p15:clr>
            <a:srgbClr val="A4A3A4"/>
          </p15:clr>
        </p15:guide>
        <p15:guide id="24" orient="horz" pos="960" userDrawn="1">
          <p15:clr>
            <a:srgbClr val="A4A3A4"/>
          </p15:clr>
        </p15:guide>
        <p15:guide id="25" pos="5256" userDrawn="1">
          <p15:clr>
            <a:srgbClr val="A4A3A4"/>
          </p15:clr>
        </p15:guide>
        <p15:guide id="26" pos="7261"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E8C8C"/>
    <a:srgbClr val="D2D592"/>
    <a:srgbClr val="F5CDCE"/>
    <a:srgbClr val="DE8D8D"/>
    <a:srgbClr val="AAC3E8"/>
    <a:srgbClr val="1F2C8F"/>
    <a:srgbClr val="202C8F"/>
    <a:srgbClr val="CCBE89"/>
    <a:srgbClr val="3C1B5A"/>
    <a:srgbClr val="FDFBF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313" autoAdjust="0"/>
    <p:restoredTop sz="94609" autoAdjust="0"/>
  </p:normalViewPr>
  <p:slideViewPr>
    <p:cSldViewPr snapToGrid="0" snapToObjects="1">
      <p:cViewPr varScale="1">
        <p:scale>
          <a:sx n="86" d="100"/>
          <a:sy n="86" d="100"/>
        </p:scale>
        <p:origin x="110" y="221"/>
      </p:cViewPr>
      <p:guideLst>
        <p:guide/>
        <p:guide pos="456"/>
        <p:guide orient="horz" pos="2616"/>
        <p:guide orient="horz" pos="3264"/>
        <p:guide pos="6912"/>
        <p:guide orient="horz" pos="2136"/>
        <p:guide orient="horz" pos="4008"/>
        <p:guide orient="horz" pos="1152"/>
        <p:guide orient="horz" pos="2352"/>
        <p:guide orient="horz" pos="1512"/>
        <p:guide pos="7680"/>
        <p:guide pos="6696"/>
        <p:guide pos="1008"/>
        <p:guide pos="1584"/>
        <p:guide pos="2136"/>
        <p:guide pos="2760"/>
        <p:guide pos="3288"/>
        <p:guide pos="4032"/>
        <p:guide pos="4392"/>
        <p:guide pos="4944"/>
        <p:guide pos="5544"/>
        <p:guide pos="6072"/>
        <p:guide orient="horz" pos="2448"/>
        <p:guide orient="horz" pos="960"/>
        <p:guide pos="5256"/>
        <p:guide pos="7261"/>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21" Type="http://schemas.microsoft.com/office/2018/10/relationships/authors" Targe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bhyuday Rai" userId="47103dee92639287" providerId="LiveId" clId="{1D30ED83-415B-43E5-AEFD-E99093C4BA8A}"/>
    <pc:docChg chg="undo custSel modSld">
      <pc:chgData name="Abhyuday Rai" userId="47103dee92639287" providerId="LiveId" clId="{1D30ED83-415B-43E5-AEFD-E99093C4BA8A}" dt="2022-11-23T19:25:01.801" v="220" actId="14100"/>
      <pc:docMkLst>
        <pc:docMk/>
      </pc:docMkLst>
      <pc:sldChg chg="modSp mod">
        <pc:chgData name="Abhyuday Rai" userId="47103dee92639287" providerId="LiveId" clId="{1D30ED83-415B-43E5-AEFD-E99093C4BA8A}" dt="2022-11-23T14:37:58.503" v="186" actId="1076"/>
        <pc:sldMkLst>
          <pc:docMk/>
          <pc:sldMk cId="2131568492" sldId="278"/>
        </pc:sldMkLst>
        <pc:picChg chg="mod">
          <ac:chgData name="Abhyuday Rai" userId="47103dee92639287" providerId="LiveId" clId="{1D30ED83-415B-43E5-AEFD-E99093C4BA8A}" dt="2022-11-23T14:37:18.284" v="184" actId="1076"/>
          <ac:picMkLst>
            <pc:docMk/>
            <pc:sldMk cId="2131568492" sldId="278"/>
            <ac:picMk id="7" creationId="{25056A5E-2AD2-C2E4-D3D1-A53C4D1B1489}"/>
          </ac:picMkLst>
        </pc:picChg>
        <pc:picChg chg="mod">
          <ac:chgData name="Abhyuday Rai" userId="47103dee92639287" providerId="LiveId" clId="{1D30ED83-415B-43E5-AEFD-E99093C4BA8A}" dt="2022-11-23T14:37:58.503" v="186" actId="1076"/>
          <ac:picMkLst>
            <pc:docMk/>
            <pc:sldMk cId="2131568492" sldId="278"/>
            <ac:picMk id="19" creationId="{590CD2D1-7DBE-2D4B-BD00-B263D9507BD5}"/>
          </ac:picMkLst>
        </pc:picChg>
      </pc:sldChg>
      <pc:sldChg chg="modSp mod">
        <pc:chgData name="Abhyuday Rai" userId="47103dee92639287" providerId="LiveId" clId="{1D30ED83-415B-43E5-AEFD-E99093C4BA8A}" dt="2022-11-23T14:38:11.022" v="202" actId="20577"/>
        <pc:sldMkLst>
          <pc:docMk/>
          <pc:sldMk cId="3855531800" sldId="279"/>
        </pc:sldMkLst>
        <pc:spChg chg="mod">
          <ac:chgData name="Abhyuday Rai" userId="47103dee92639287" providerId="LiveId" clId="{1D30ED83-415B-43E5-AEFD-E99093C4BA8A}" dt="2022-11-23T14:38:11.022" v="202" actId="20577"/>
          <ac:spMkLst>
            <pc:docMk/>
            <pc:sldMk cId="3855531800" sldId="279"/>
            <ac:spMk id="3" creationId="{4D1F66E5-D2D7-172B-46BA-FEBFE092CC7F}"/>
          </ac:spMkLst>
        </pc:spChg>
      </pc:sldChg>
      <pc:sldChg chg="modSp mod">
        <pc:chgData name="Abhyuday Rai" userId="47103dee92639287" providerId="LiveId" clId="{1D30ED83-415B-43E5-AEFD-E99093C4BA8A}" dt="2022-11-23T14:23:28.097" v="5" actId="20577"/>
        <pc:sldMkLst>
          <pc:docMk/>
          <pc:sldMk cId="979622006" sldId="280"/>
        </pc:sldMkLst>
        <pc:spChg chg="mod">
          <ac:chgData name="Abhyuday Rai" userId="47103dee92639287" providerId="LiveId" clId="{1D30ED83-415B-43E5-AEFD-E99093C4BA8A}" dt="2022-11-23T14:23:15.654" v="2" actId="1076"/>
          <ac:spMkLst>
            <pc:docMk/>
            <pc:sldMk cId="979622006" sldId="280"/>
            <ac:spMk id="2" creationId="{4A940BC6-9DA0-FB4D-8879-DC8B3958C07C}"/>
          </ac:spMkLst>
        </pc:spChg>
        <pc:spChg chg="mod">
          <ac:chgData name="Abhyuday Rai" userId="47103dee92639287" providerId="LiveId" clId="{1D30ED83-415B-43E5-AEFD-E99093C4BA8A}" dt="2022-11-23T14:23:28.097" v="5" actId="20577"/>
          <ac:spMkLst>
            <pc:docMk/>
            <pc:sldMk cId="979622006" sldId="280"/>
            <ac:spMk id="3" creationId="{1E0B8C4B-3A3C-9FD1-59FB-1666C1F09376}"/>
          </ac:spMkLst>
        </pc:spChg>
      </pc:sldChg>
      <pc:sldChg chg="addSp delSp modSp mod">
        <pc:chgData name="Abhyuday Rai" userId="47103dee92639287" providerId="LiveId" clId="{1D30ED83-415B-43E5-AEFD-E99093C4BA8A}" dt="2022-11-23T14:34:58.348" v="154" actId="207"/>
        <pc:sldMkLst>
          <pc:docMk/>
          <pc:sldMk cId="94818171" sldId="292"/>
        </pc:sldMkLst>
        <pc:spChg chg="mod">
          <ac:chgData name="Abhyuday Rai" userId="47103dee92639287" providerId="LiveId" clId="{1D30ED83-415B-43E5-AEFD-E99093C4BA8A}" dt="2022-11-23T14:30:40.541" v="137" actId="1076"/>
          <ac:spMkLst>
            <pc:docMk/>
            <pc:sldMk cId="94818171" sldId="292"/>
            <ac:spMk id="2" creationId="{B83F7D2E-080D-DBDD-73C4-3C38A2B77908}"/>
          </ac:spMkLst>
        </pc:spChg>
        <pc:spChg chg="del">
          <ac:chgData name="Abhyuday Rai" userId="47103dee92639287" providerId="LiveId" clId="{1D30ED83-415B-43E5-AEFD-E99093C4BA8A}" dt="2022-11-23T14:30:37.218" v="136" actId="478"/>
          <ac:spMkLst>
            <pc:docMk/>
            <pc:sldMk cId="94818171" sldId="292"/>
            <ac:spMk id="4" creationId="{D5BA2433-990B-A170-369A-3DF4A9B33BFA}"/>
          </ac:spMkLst>
        </pc:spChg>
        <pc:spChg chg="del mod">
          <ac:chgData name="Abhyuday Rai" userId="47103dee92639287" providerId="LiveId" clId="{1D30ED83-415B-43E5-AEFD-E99093C4BA8A}" dt="2022-11-23T14:30:44.734" v="140"/>
          <ac:spMkLst>
            <pc:docMk/>
            <pc:sldMk cId="94818171" sldId="292"/>
            <ac:spMk id="6" creationId="{5350948D-E9E9-61FA-6846-462110A66436}"/>
          </ac:spMkLst>
        </pc:spChg>
        <pc:spChg chg="add mod">
          <ac:chgData name="Abhyuday Rai" userId="47103dee92639287" providerId="LiveId" clId="{1D30ED83-415B-43E5-AEFD-E99093C4BA8A}" dt="2022-11-23T14:34:58.348" v="154" actId="207"/>
          <ac:spMkLst>
            <pc:docMk/>
            <pc:sldMk cId="94818171" sldId="292"/>
            <ac:spMk id="7" creationId="{EE94CAC2-A8EE-8506-1FDC-04BFAF983047}"/>
          </ac:spMkLst>
        </pc:spChg>
      </pc:sldChg>
      <pc:sldChg chg="modSp mod">
        <pc:chgData name="Abhyuday Rai" userId="47103dee92639287" providerId="LiveId" clId="{1D30ED83-415B-43E5-AEFD-E99093C4BA8A}" dt="2022-11-23T14:35:47.116" v="182" actId="20577"/>
        <pc:sldMkLst>
          <pc:docMk/>
          <pc:sldMk cId="1003962426" sldId="293"/>
        </pc:sldMkLst>
        <pc:spChg chg="mod">
          <ac:chgData name="Abhyuday Rai" userId="47103dee92639287" providerId="LiveId" clId="{1D30ED83-415B-43E5-AEFD-E99093C4BA8A}" dt="2022-11-23T14:35:47.116" v="182" actId="20577"/>
          <ac:spMkLst>
            <pc:docMk/>
            <pc:sldMk cId="1003962426" sldId="293"/>
            <ac:spMk id="3" creationId="{B787DFD8-D262-D485-B1F2-817C5A0928C5}"/>
          </ac:spMkLst>
        </pc:spChg>
      </pc:sldChg>
      <pc:sldChg chg="addSp delSp modSp mod">
        <pc:chgData name="Abhyuday Rai" userId="47103dee92639287" providerId="LiveId" clId="{1D30ED83-415B-43E5-AEFD-E99093C4BA8A}" dt="2022-11-23T19:23:49.228" v="212" actId="14100"/>
        <pc:sldMkLst>
          <pc:docMk/>
          <pc:sldMk cId="214357444" sldId="294"/>
        </pc:sldMkLst>
        <pc:spChg chg="mod">
          <ac:chgData name="Abhyuday Rai" userId="47103dee92639287" providerId="LiveId" clId="{1D30ED83-415B-43E5-AEFD-E99093C4BA8A}" dt="2022-11-23T14:27:13.841" v="55" actId="1076"/>
          <ac:spMkLst>
            <pc:docMk/>
            <pc:sldMk cId="214357444" sldId="294"/>
            <ac:spMk id="2" creationId="{222C4B73-16DA-4CE3-1A3E-D6F45EAA92F7}"/>
          </ac:spMkLst>
        </pc:spChg>
        <pc:spChg chg="add mod">
          <ac:chgData name="Abhyuday Rai" userId="47103dee92639287" providerId="LiveId" clId="{1D30ED83-415B-43E5-AEFD-E99093C4BA8A}" dt="2022-11-23T14:26:52.717" v="51" actId="1076"/>
          <ac:spMkLst>
            <pc:docMk/>
            <pc:sldMk cId="214357444" sldId="294"/>
            <ac:spMk id="5" creationId="{BF0C24F6-CD74-DA03-3BBB-A6180C2A87AC}"/>
          </ac:spMkLst>
        </pc:spChg>
        <pc:picChg chg="del mod">
          <ac:chgData name="Abhyuday Rai" userId="47103dee92639287" providerId="LiveId" clId="{1D30ED83-415B-43E5-AEFD-E99093C4BA8A}" dt="2022-11-23T19:23:20.736" v="207" actId="478"/>
          <ac:picMkLst>
            <pc:docMk/>
            <pc:sldMk cId="214357444" sldId="294"/>
            <ac:picMk id="4" creationId="{CA64A5B4-494F-7E10-EC07-DFDED9FA8C0F}"/>
          </ac:picMkLst>
        </pc:picChg>
        <pc:picChg chg="mod modCrop">
          <ac:chgData name="Abhyuday Rai" userId="47103dee92639287" providerId="LiveId" clId="{1D30ED83-415B-43E5-AEFD-E99093C4BA8A}" dt="2022-11-23T19:23:49.228" v="212" actId="14100"/>
          <ac:picMkLst>
            <pc:docMk/>
            <pc:sldMk cId="214357444" sldId="294"/>
            <ac:picMk id="7" creationId="{8E61E355-8C05-90BE-1E9B-298C170D61A9}"/>
          </ac:picMkLst>
        </pc:picChg>
        <pc:picChg chg="mod">
          <ac:chgData name="Abhyuday Rai" userId="47103dee92639287" providerId="LiveId" clId="{1D30ED83-415B-43E5-AEFD-E99093C4BA8A}" dt="2022-11-23T19:23:44.787" v="211" actId="1076"/>
          <ac:picMkLst>
            <pc:docMk/>
            <pc:sldMk cId="214357444" sldId="294"/>
            <ac:picMk id="8" creationId="{0942050D-E7AD-8044-AF64-D8F0C7CED4E7}"/>
          </ac:picMkLst>
        </pc:picChg>
      </pc:sldChg>
      <pc:sldChg chg="addSp delSp modSp mod">
        <pc:chgData name="Abhyuday Rai" userId="47103dee92639287" providerId="LiveId" clId="{1D30ED83-415B-43E5-AEFD-E99093C4BA8A}" dt="2022-11-23T19:25:01.801" v="220" actId="14100"/>
        <pc:sldMkLst>
          <pc:docMk/>
          <pc:sldMk cId="813609067" sldId="296"/>
        </pc:sldMkLst>
        <pc:spChg chg="add mod">
          <ac:chgData name="Abhyuday Rai" userId="47103dee92639287" providerId="LiveId" clId="{1D30ED83-415B-43E5-AEFD-E99093C4BA8A}" dt="2022-11-23T14:28:46.132" v="104" actId="1076"/>
          <ac:spMkLst>
            <pc:docMk/>
            <pc:sldMk cId="813609067" sldId="296"/>
            <ac:spMk id="3" creationId="{B39E2F69-B045-1654-4268-1959E9641EDA}"/>
          </ac:spMkLst>
        </pc:spChg>
        <pc:picChg chg="del">
          <ac:chgData name="Abhyuday Rai" userId="47103dee92639287" providerId="LiveId" clId="{1D30ED83-415B-43E5-AEFD-E99093C4BA8A}" dt="2022-11-23T19:24:45.697" v="217" actId="478"/>
          <ac:picMkLst>
            <pc:docMk/>
            <pc:sldMk cId="813609067" sldId="296"/>
            <ac:picMk id="4" creationId="{CA64A5B4-494F-7E10-EC07-DFDED9FA8C0F}"/>
          </ac:picMkLst>
        </pc:picChg>
        <pc:picChg chg="del">
          <ac:chgData name="Abhyuday Rai" userId="47103dee92639287" providerId="LiveId" clId="{1D30ED83-415B-43E5-AEFD-E99093C4BA8A}" dt="2022-11-23T19:24:41.287" v="215" actId="478"/>
          <ac:picMkLst>
            <pc:docMk/>
            <pc:sldMk cId="813609067" sldId="296"/>
            <ac:picMk id="5" creationId="{01E9D471-6237-AE94-34F3-77E42E4582BC}"/>
          </ac:picMkLst>
        </pc:picChg>
        <pc:picChg chg="del">
          <ac:chgData name="Abhyuday Rai" userId="47103dee92639287" providerId="LiveId" clId="{1D30ED83-415B-43E5-AEFD-E99093C4BA8A}" dt="2022-11-23T19:24:43.542" v="216" actId="478"/>
          <ac:picMkLst>
            <pc:docMk/>
            <pc:sldMk cId="813609067" sldId="296"/>
            <ac:picMk id="7" creationId="{8E61E355-8C05-90BE-1E9B-298C170D61A9}"/>
          </ac:picMkLst>
        </pc:picChg>
        <pc:picChg chg="mod">
          <ac:chgData name="Abhyuday Rai" userId="47103dee92639287" providerId="LiveId" clId="{1D30ED83-415B-43E5-AEFD-E99093C4BA8A}" dt="2022-11-23T14:28:39.138" v="102" actId="1076"/>
          <ac:picMkLst>
            <pc:docMk/>
            <pc:sldMk cId="813609067" sldId="296"/>
            <ac:picMk id="8" creationId="{0942050D-E7AD-8044-AF64-D8F0C7CED4E7}"/>
          </ac:picMkLst>
        </pc:picChg>
        <pc:picChg chg="add mod">
          <ac:chgData name="Abhyuday Rai" userId="47103dee92639287" providerId="LiveId" clId="{1D30ED83-415B-43E5-AEFD-E99093C4BA8A}" dt="2022-11-23T19:25:01.801" v="220" actId="14100"/>
          <ac:picMkLst>
            <pc:docMk/>
            <pc:sldMk cId="813609067" sldId="296"/>
            <ac:picMk id="11" creationId="{9A001593-4AE6-BE69-BC6E-48C0CB0E7C74}"/>
          </ac:picMkLst>
        </pc:picChg>
        <pc:cxnChg chg="add mod">
          <ac:chgData name="Abhyuday Rai" userId="47103dee92639287" providerId="LiveId" clId="{1D30ED83-415B-43E5-AEFD-E99093C4BA8A}" dt="2022-11-23T14:30:05.190" v="124" actId="692"/>
          <ac:cxnSpMkLst>
            <pc:docMk/>
            <pc:sldMk cId="813609067" sldId="296"/>
            <ac:cxnSpMk id="10" creationId="{4401D7F4-A182-3BF7-B3CC-E933648B4C5E}"/>
          </ac:cxnSpMkLst>
        </pc:cxn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0866786"/>
      </p:ext>
    </p:extLst>
  </p:cSld>
  <p:clrMap bg1="lt1" tx1="dk1" bg2="lt2" tx2="dk2" accent1="accent1" accent2="accent2" accent3="accent3" accent4="accent4" accent5="accent5" accent6="accent6" hlink="hlink" folHlink="folHlink"/>
  <p:notesStyle>
    <a:lvl1pPr marL="0" algn="l" defTabSz="457200" rtl="0" eaLnBrk="1" latinLnBrk="0" hangingPunct="1">
      <a:defRPr sz="600" kern="1200">
        <a:solidFill>
          <a:schemeClr val="tx1"/>
        </a:solidFill>
        <a:latin typeface="+mn-lt"/>
        <a:ea typeface="+mn-ea"/>
        <a:cs typeface="+mn-cs"/>
      </a:defRPr>
    </a:lvl1pPr>
    <a:lvl2pPr marL="228600" algn="l" defTabSz="457200" rtl="0" eaLnBrk="1" latinLnBrk="0" hangingPunct="1">
      <a:defRPr sz="600" kern="1200">
        <a:solidFill>
          <a:schemeClr val="tx1"/>
        </a:solidFill>
        <a:latin typeface="+mn-lt"/>
        <a:ea typeface="+mn-ea"/>
        <a:cs typeface="+mn-cs"/>
      </a:defRPr>
    </a:lvl2pPr>
    <a:lvl3pPr marL="457200" algn="l" defTabSz="457200" rtl="0" eaLnBrk="1" latinLnBrk="0" hangingPunct="1">
      <a:defRPr sz="600" kern="1200">
        <a:solidFill>
          <a:schemeClr val="tx1"/>
        </a:solidFill>
        <a:latin typeface="+mn-lt"/>
        <a:ea typeface="+mn-ea"/>
        <a:cs typeface="+mn-cs"/>
      </a:defRPr>
    </a:lvl3pPr>
    <a:lvl4pPr marL="685800" algn="l" defTabSz="457200" rtl="0" eaLnBrk="1" latinLnBrk="0" hangingPunct="1">
      <a:defRPr sz="600" kern="1200">
        <a:solidFill>
          <a:schemeClr val="tx1"/>
        </a:solidFill>
        <a:latin typeface="+mn-lt"/>
        <a:ea typeface="+mn-ea"/>
        <a:cs typeface="+mn-cs"/>
      </a:defRPr>
    </a:lvl4pPr>
    <a:lvl5pPr marL="914400" algn="l" defTabSz="457200" rtl="0" eaLnBrk="1" latinLnBrk="0" hangingPunct="1">
      <a:defRPr sz="600" kern="1200">
        <a:solidFill>
          <a:schemeClr val="tx1"/>
        </a:solidFill>
        <a:latin typeface="+mn-lt"/>
        <a:ea typeface="+mn-ea"/>
        <a:cs typeface="+mn-cs"/>
      </a:defRPr>
    </a:lvl5pPr>
    <a:lvl6pPr marL="1143000" algn="l" defTabSz="457200" rtl="0" eaLnBrk="1" latinLnBrk="0" hangingPunct="1">
      <a:defRPr sz="600" kern="1200">
        <a:solidFill>
          <a:schemeClr val="tx1"/>
        </a:solidFill>
        <a:latin typeface="+mn-lt"/>
        <a:ea typeface="+mn-ea"/>
        <a:cs typeface="+mn-cs"/>
      </a:defRPr>
    </a:lvl6pPr>
    <a:lvl7pPr marL="1371600" algn="l" defTabSz="457200" rtl="0" eaLnBrk="1" latinLnBrk="0" hangingPunct="1">
      <a:defRPr sz="600" kern="1200">
        <a:solidFill>
          <a:schemeClr val="tx1"/>
        </a:solidFill>
        <a:latin typeface="+mn-lt"/>
        <a:ea typeface="+mn-ea"/>
        <a:cs typeface="+mn-cs"/>
      </a:defRPr>
    </a:lvl7pPr>
    <a:lvl8pPr marL="1600200" algn="l" defTabSz="457200" rtl="0" eaLnBrk="1" latinLnBrk="0" hangingPunct="1">
      <a:defRPr sz="600" kern="1200">
        <a:solidFill>
          <a:schemeClr val="tx1"/>
        </a:solidFill>
        <a:latin typeface="+mn-lt"/>
        <a:ea typeface="+mn-ea"/>
        <a:cs typeface="+mn-cs"/>
      </a:defRPr>
    </a:lvl8pPr>
    <a:lvl9pPr marL="1828800" algn="l" defTabSz="457200" rtl="0" eaLnBrk="1" latinLnBrk="0" hangingPunct="1">
      <a:defRPr sz="6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15" name="Image 0" descr="preencoded.png">
            <a:extLst>
              <a:ext uri="{FF2B5EF4-FFF2-40B4-BE49-F238E27FC236}">
                <a16:creationId xmlns:a16="http://schemas.microsoft.com/office/drawing/2014/main" id="{BA5D5A72-CB6F-F8DE-E2C9-90459C8C3DC1}"/>
              </a:ext>
            </a:extLst>
          </p:cNvPr>
          <p:cNvSpPr/>
          <p:nvPr/>
        </p:nvSpPr>
        <p:spPr>
          <a:xfrm>
            <a:off x="0" y="0"/>
            <a:ext cx="5295900" cy="6877050"/>
          </a:xfrm>
          <a:custGeom>
            <a:avLst/>
            <a:gdLst>
              <a:gd name="connsiteX0" fmla="*/ 0 w 5295900"/>
              <a:gd name="connsiteY0" fmla="*/ 0 h 6877050"/>
              <a:gd name="connsiteX1" fmla="*/ 5295900 w 5295900"/>
              <a:gd name="connsiteY1" fmla="*/ 0 h 6877050"/>
              <a:gd name="connsiteX2" fmla="*/ 5295900 w 5295900"/>
              <a:gd name="connsiteY2" fmla="*/ 6877050 h 6877050"/>
              <a:gd name="connsiteX3" fmla="*/ 0 w 5295900"/>
              <a:gd name="connsiteY3" fmla="*/ 6877050 h 6877050"/>
            </a:gdLst>
            <a:ahLst/>
            <a:cxnLst>
              <a:cxn ang="0">
                <a:pos x="connsiteX0" y="connsiteY0"/>
              </a:cxn>
              <a:cxn ang="0">
                <a:pos x="connsiteX1" y="connsiteY1"/>
              </a:cxn>
              <a:cxn ang="0">
                <a:pos x="connsiteX2" y="connsiteY2"/>
              </a:cxn>
              <a:cxn ang="0">
                <a:pos x="connsiteX3" y="connsiteY3"/>
              </a:cxn>
            </a:cxnLst>
            <a:rect l="l" t="t" r="r" b="b"/>
            <a:pathLst>
              <a:path w="5295900" h="6877050">
                <a:moveTo>
                  <a:pt x="0" y="0"/>
                </a:moveTo>
                <a:lnTo>
                  <a:pt x="5295900" y="0"/>
                </a:lnTo>
                <a:lnTo>
                  <a:pt x="5295900" y="6877050"/>
                </a:lnTo>
                <a:lnTo>
                  <a:pt x="0" y="6877050"/>
                </a:lnTo>
                <a:close/>
              </a:path>
            </a:pathLst>
          </a:custGeom>
          <a:solidFill>
            <a:schemeClr val="accent3"/>
          </a:solidFill>
          <a:ln w="4763" cap="flat">
            <a:noFill/>
            <a:prstDash val="solid"/>
            <a:miter/>
          </a:ln>
        </p:spPr>
        <p:txBody>
          <a:bodyPr rtlCol="0" anchor="ctr">
            <a:noAutofit/>
          </a:bodyPr>
          <a:lstStyle/>
          <a:p>
            <a:endParaRPr lang="en-US" dirty="0"/>
          </a:p>
        </p:txBody>
      </p:sp>
      <p:sp>
        <p:nvSpPr>
          <p:cNvPr id="20" name="Freeform: Shape 19">
            <a:extLst>
              <a:ext uri="{FF2B5EF4-FFF2-40B4-BE49-F238E27FC236}">
                <a16:creationId xmlns:a16="http://schemas.microsoft.com/office/drawing/2014/main" id="{E66FD7FF-2869-7902-36B2-2B229AB9AB19}"/>
              </a:ext>
            </a:extLst>
          </p:cNvPr>
          <p:cNvSpPr/>
          <p:nvPr userDrawn="1"/>
        </p:nvSpPr>
        <p:spPr>
          <a:xfrm>
            <a:off x="1600201" y="1153228"/>
            <a:ext cx="9191625" cy="5704772"/>
          </a:xfrm>
          <a:custGeom>
            <a:avLst/>
            <a:gdLst>
              <a:gd name="connsiteX0" fmla="*/ 4595813 w 9191625"/>
              <a:gd name="connsiteY0" fmla="*/ 0 h 5704772"/>
              <a:gd name="connsiteX1" fmla="*/ 9191625 w 9191625"/>
              <a:gd name="connsiteY1" fmla="*/ 4592108 h 5704772"/>
              <a:gd name="connsiteX2" fmla="*/ 9191625 w 9191625"/>
              <a:gd name="connsiteY2" fmla="*/ 5704772 h 5704772"/>
              <a:gd name="connsiteX3" fmla="*/ 0 w 9191625"/>
              <a:gd name="connsiteY3" fmla="*/ 5704772 h 5704772"/>
              <a:gd name="connsiteX4" fmla="*/ 0 w 9191625"/>
              <a:gd name="connsiteY4" fmla="*/ 4592108 h 5704772"/>
              <a:gd name="connsiteX5" fmla="*/ 4595813 w 9191625"/>
              <a:gd name="connsiteY5" fmla="*/ 0 h 5704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91625" h="5704772">
                <a:moveTo>
                  <a:pt x="4595813" y="0"/>
                </a:moveTo>
                <a:cubicBezTo>
                  <a:pt x="7133987" y="0"/>
                  <a:pt x="9191625" y="2055957"/>
                  <a:pt x="9191625" y="4592108"/>
                </a:cubicBezTo>
                <a:lnTo>
                  <a:pt x="9191625" y="5704772"/>
                </a:lnTo>
                <a:lnTo>
                  <a:pt x="0" y="5704772"/>
                </a:lnTo>
                <a:lnTo>
                  <a:pt x="0" y="4592108"/>
                </a:lnTo>
                <a:cubicBezTo>
                  <a:pt x="0" y="2055957"/>
                  <a:pt x="2057614" y="0"/>
                  <a:pt x="4595813" y="0"/>
                </a:cubicBezTo>
                <a:close/>
              </a:path>
            </a:pathLst>
          </a:custGeom>
          <a:solidFill>
            <a:schemeClr val="accent6"/>
          </a:solidFill>
          <a:ln w="476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8" name="Freeform: Shape 17">
            <a:extLst>
              <a:ext uri="{FF2B5EF4-FFF2-40B4-BE49-F238E27FC236}">
                <a16:creationId xmlns:a16="http://schemas.microsoft.com/office/drawing/2014/main" id="{B1457C88-4472-81CF-02AF-4421E0A3084B}"/>
              </a:ext>
            </a:extLst>
          </p:cNvPr>
          <p:cNvSpPr/>
          <p:nvPr userDrawn="1"/>
        </p:nvSpPr>
        <p:spPr>
          <a:xfrm>
            <a:off x="2795588" y="0"/>
            <a:ext cx="6803142" cy="5396474"/>
          </a:xfrm>
          <a:custGeom>
            <a:avLst/>
            <a:gdLst>
              <a:gd name="connsiteX0" fmla="*/ 0 w 6803142"/>
              <a:gd name="connsiteY0" fmla="*/ 0 h 5396474"/>
              <a:gd name="connsiteX1" fmla="*/ 6803142 w 6803142"/>
              <a:gd name="connsiteY1" fmla="*/ 0 h 5396474"/>
              <a:gd name="connsiteX2" fmla="*/ 6803142 w 6803142"/>
              <a:gd name="connsiteY2" fmla="*/ 1997094 h 5396474"/>
              <a:gd name="connsiteX3" fmla="*/ 3401576 w 6803142"/>
              <a:gd name="connsiteY3" fmla="*/ 5396474 h 5396474"/>
              <a:gd name="connsiteX4" fmla="*/ 0 w 6803142"/>
              <a:gd name="connsiteY4" fmla="*/ 1997094 h 5396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3142" h="5396474">
                <a:moveTo>
                  <a:pt x="0" y="0"/>
                </a:moveTo>
                <a:lnTo>
                  <a:pt x="6803142" y="0"/>
                </a:lnTo>
                <a:lnTo>
                  <a:pt x="6803142" y="1997094"/>
                </a:lnTo>
                <a:cubicBezTo>
                  <a:pt x="6803142" y="3874511"/>
                  <a:pt x="5280228" y="5396474"/>
                  <a:pt x="3401576" y="5396474"/>
                </a:cubicBezTo>
                <a:cubicBezTo>
                  <a:pt x="1522938" y="5396474"/>
                  <a:pt x="0" y="3874511"/>
                  <a:pt x="0" y="1997094"/>
                </a:cubicBezTo>
                <a:close/>
              </a:path>
            </a:pathLst>
          </a:custGeom>
          <a:solidFill>
            <a:schemeClr val="bg1">
              <a:alpha val="99000"/>
            </a:schemeClr>
          </a:solidFill>
          <a:ln w="47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ctrTitle"/>
          </p:nvPr>
        </p:nvSpPr>
        <p:spPr>
          <a:xfrm>
            <a:off x="3403092" y="1984248"/>
            <a:ext cx="5385816" cy="1225296"/>
          </a:xfrm>
        </p:spPr>
        <p:txBody>
          <a:bodyPr tIns="0" anchor="t">
            <a:noAutofit/>
          </a:bodyPr>
          <a:lstStyle>
            <a:lvl1pPr algn="ctr">
              <a:defRPr sz="4400"/>
            </a:lvl1pPr>
          </a:lstStyle>
          <a:p>
            <a:r>
              <a:rPr lang="en-US"/>
              <a:t>Click to edit Master title style</a:t>
            </a:r>
            <a:endParaRPr lang="en-US" dirty="0"/>
          </a:p>
        </p:txBody>
      </p:sp>
      <p:sp>
        <p:nvSpPr>
          <p:cNvPr id="3" name="Subtitle 2"/>
          <p:cNvSpPr>
            <a:spLocks noGrp="1"/>
          </p:cNvSpPr>
          <p:nvPr>
            <p:ph type="subTitle" idx="1"/>
          </p:nvPr>
        </p:nvSpPr>
        <p:spPr>
          <a:xfrm>
            <a:off x="4349496" y="3483864"/>
            <a:ext cx="3493008" cy="878908"/>
          </a:xfrm>
        </p:spPr>
        <p:txBody>
          <a:bodyPr lIns="0" tIns="0" rIns="0" bIns="0">
            <a:noAutofit/>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6317998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B950ED98-B5D1-206C-403F-FA954F9D2CFF}"/>
              </a:ext>
            </a:extLst>
          </p:cNvPr>
          <p:cNvSpPr/>
          <p:nvPr userDrawn="1"/>
        </p:nvSpPr>
        <p:spPr>
          <a:xfrm>
            <a:off x="685338" y="3796480"/>
            <a:ext cx="2011680" cy="15179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0E8643CE-01D9-3E5E-15F6-20689F775F15}"/>
              </a:ext>
            </a:extLst>
          </p:cNvPr>
          <p:cNvSpPr/>
          <p:nvPr userDrawn="1"/>
        </p:nvSpPr>
        <p:spPr>
          <a:xfrm>
            <a:off x="2900911" y="3796480"/>
            <a:ext cx="2011680" cy="151790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5AF82DDD-EDEC-7D87-F43A-113C5E4A4FE7}"/>
              </a:ext>
            </a:extLst>
          </p:cNvPr>
          <p:cNvSpPr/>
          <p:nvPr userDrawn="1"/>
        </p:nvSpPr>
        <p:spPr>
          <a:xfrm>
            <a:off x="5116484" y="3796480"/>
            <a:ext cx="2011680" cy="15179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E47E492E-967F-54B7-55B1-08A5E1C3615B}"/>
              </a:ext>
            </a:extLst>
          </p:cNvPr>
          <p:cNvSpPr/>
          <p:nvPr userDrawn="1"/>
        </p:nvSpPr>
        <p:spPr>
          <a:xfrm>
            <a:off x="9547629" y="3796480"/>
            <a:ext cx="2011680" cy="15179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DC0053FE-E44A-CA97-F782-67FC633E722E}"/>
              </a:ext>
            </a:extLst>
          </p:cNvPr>
          <p:cNvSpPr/>
          <p:nvPr userDrawn="1"/>
        </p:nvSpPr>
        <p:spPr>
          <a:xfrm>
            <a:off x="7332057" y="3796480"/>
            <a:ext cx="2011680" cy="151790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7445A0A-815D-3414-088B-C041E6742DBE}"/>
              </a:ext>
            </a:extLst>
          </p:cNvPr>
          <p:cNvSpPr>
            <a:spLocks noGrp="1"/>
          </p:cNvSpPr>
          <p:nvPr>
            <p:ph type="title"/>
          </p:nvPr>
        </p:nvSpPr>
        <p:spPr>
          <a:xfrm>
            <a:off x="758952" y="841248"/>
            <a:ext cx="10671048" cy="768096"/>
          </a:xfrm>
        </p:spPr>
        <p:txBody>
          <a:bodyPr>
            <a:noAutofit/>
          </a:bodyPr>
          <a:lstStyle>
            <a:lvl1pPr>
              <a:lnSpc>
                <a:spcPct val="100000"/>
              </a:lnSpc>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317B5E29-6335-83BC-FA01-FAE422D2658B}"/>
              </a:ext>
            </a:extLst>
          </p:cNvPr>
          <p:cNvSpPr>
            <a:spLocks noGrp="1"/>
          </p:cNvSpPr>
          <p:nvPr>
            <p:ph type="ftr" sz="quarter" idx="11"/>
          </p:nvPr>
        </p:nvSpPr>
        <p:spPr/>
        <p:txBody>
          <a:bodyPr>
            <a:noAutofit/>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536476D1-B61A-E9FD-E266-768B405CC30B}"/>
              </a:ext>
            </a:extLst>
          </p:cNvPr>
          <p:cNvSpPr>
            <a:spLocks noGrp="1"/>
          </p:cNvSpPr>
          <p:nvPr>
            <p:ph type="sldNum" sz="quarter" idx="12"/>
          </p:nvPr>
        </p:nvSpPr>
        <p:spPr/>
        <p:txBody>
          <a:bodyPr>
            <a:noAutofit/>
          </a:bodyPr>
          <a:lstStyle/>
          <a:p>
            <a:fld id="{48F63A3B-78C7-47BE-AE5E-E10140E04643}" type="slidenum">
              <a:rPr lang="en-US" smtClean="0"/>
              <a:pPr/>
              <a:t>‹#›</a:t>
            </a:fld>
            <a:endParaRPr lang="en-US" dirty="0"/>
          </a:p>
        </p:txBody>
      </p:sp>
      <p:sp>
        <p:nvSpPr>
          <p:cNvPr id="46" name="Text Placeholder 2">
            <a:extLst>
              <a:ext uri="{FF2B5EF4-FFF2-40B4-BE49-F238E27FC236}">
                <a16:creationId xmlns:a16="http://schemas.microsoft.com/office/drawing/2014/main" id="{C025625F-8274-840F-6DD8-D36687CB8F7E}"/>
              </a:ext>
            </a:extLst>
          </p:cNvPr>
          <p:cNvSpPr>
            <a:spLocks noGrp="1"/>
          </p:cNvSpPr>
          <p:nvPr>
            <p:ph type="body" idx="1"/>
          </p:nvPr>
        </p:nvSpPr>
        <p:spPr>
          <a:xfrm>
            <a:off x="685338" y="2491684"/>
            <a:ext cx="2011680" cy="2825173"/>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4" name="Picture Placeholder 62">
            <a:extLst>
              <a:ext uri="{FF2B5EF4-FFF2-40B4-BE49-F238E27FC236}">
                <a16:creationId xmlns:a16="http://schemas.microsoft.com/office/drawing/2014/main" id="{2F18FBB7-2D21-7954-1324-C7D3BFE5C85D}"/>
              </a:ext>
            </a:extLst>
          </p:cNvPr>
          <p:cNvSpPr>
            <a:spLocks noGrp="1"/>
          </p:cNvSpPr>
          <p:nvPr>
            <p:ph type="pic" sz="quarter" idx="23"/>
          </p:nvPr>
        </p:nvSpPr>
        <p:spPr>
          <a:xfrm>
            <a:off x="1339134" y="2111058"/>
            <a:ext cx="704088" cy="704088"/>
          </a:xfrm>
          <a:prstGeom prst="ellipse">
            <a:avLst/>
          </a:prstGeom>
          <a:solidFill>
            <a:schemeClr val="accent1"/>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52" name="Text Placeholder 51">
            <a:extLst>
              <a:ext uri="{FF2B5EF4-FFF2-40B4-BE49-F238E27FC236}">
                <a16:creationId xmlns:a16="http://schemas.microsoft.com/office/drawing/2014/main" id="{2EF54C35-5F8E-4E0A-AB4D-97E38121910A}"/>
              </a:ext>
            </a:extLst>
          </p:cNvPr>
          <p:cNvSpPr>
            <a:spLocks noGrp="1"/>
          </p:cNvSpPr>
          <p:nvPr>
            <p:ph type="body" sz="quarter" idx="18"/>
          </p:nvPr>
        </p:nvSpPr>
        <p:spPr>
          <a:xfrm>
            <a:off x="731058"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
        <p:nvSpPr>
          <p:cNvPr id="47" name="Text Placeholder 4">
            <a:extLst>
              <a:ext uri="{FF2B5EF4-FFF2-40B4-BE49-F238E27FC236}">
                <a16:creationId xmlns:a16="http://schemas.microsoft.com/office/drawing/2014/main" id="{79F9AD31-B0C5-3563-C73A-8B6297FCFD1C}"/>
              </a:ext>
            </a:extLst>
          </p:cNvPr>
          <p:cNvSpPr>
            <a:spLocks noGrp="1"/>
          </p:cNvSpPr>
          <p:nvPr>
            <p:ph type="body" sz="quarter" idx="3"/>
          </p:nvPr>
        </p:nvSpPr>
        <p:spPr>
          <a:xfrm>
            <a:off x="2900910" y="2491684"/>
            <a:ext cx="2011680" cy="2825173"/>
          </a:xfrm>
          <a:noFill/>
          <a:ln w="12700">
            <a:solidFill>
              <a:schemeClr val="accent3"/>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8" name="Picture Placeholder 62">
            <a:extLst>
              <a:ext uri="{FF2B5EF4-FFF2-40B4-BE49-F238E27FC236}">
                <a16:creationId xmlns:a16="http://schemas.microsoft.com/office/drawing/2014/main" id="{05E8E8EF-4954-870B-04E5-82BC660A6738}"/>
              </a:ext>
            </a:extLst>
          </p:cNvPr>
          <p:cNvSpPr>
            <a:spLocks noGrp="1"/>
          </p:cNvSpPr>
          <p:nvPr>
            <p:ph type="pic" sz="quarter" idx="27"/>
          </p:nvPr>
        </p:nvSpPr>
        <p:spPr>
          <a:xfrm>
            <a:off x="3554707" y="2111058"/>
            <a:ext cx="704088" cy="704088"/>
          </a:xfrm>
          <a:prstGeom prst="ellipse">
            <a:avLst/>
          </a:prstGeom>
          <a:solidFill>
            <a:schemeClr val="accent3"/>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58" name="Text Placeholder 51">
            <a:extLst>
              <a:ext uri="{FF2B5EF4-FFF2-40B4-BE49-F238E27FC236}">
                <a16:creationId xmlns:a16="http://schemas.microsoft.com/office/drawing/2014/main" id="{75981CD1-EA26-D1CF-F19E-B58C16BA8A69}"/>
              </a:ext>
            </a:extLst>
          </p:cNvPr>
          <p:cNvSpPr>
            <a:spLocks noGrp="1"/>
          </p:cNvSpPr>
          <p:nvPr>
            <p:ph type="body" sz="quarter" idx="19"/>
          </p:nvPr>
        </p:nvSpPr>
        <p:spPr>
          <a:xfrm>
            <a:off x="2946630"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
        <p:nvSpPr>
          <p:cNvPr id="48" name="Text Placeholder 4">
            <a:extLst>
              <a:ext uri="{FF2B5EF4-FFF2-40B4-BE49-F238E27FC236}">
                <a16:creationId xmlns:a16="http://schemas.microsoft.com/office/drawing/2014/main" id="{3A09BBD1-5CBC-B0EF-71C0-054FCB989BC6}"/>
              </a:ext>
            </a:extLst>
          </p:cNvPr>
          <p:cNvSpPr>
            <a:spLocks noGrp="1"/>
          </p:cNvSpPr>
          <p:nvPr>
            <p:ph type="body" sz="quarter" idx="13"/>
          </p:nvPr>
        </p:nvSpPr>
        <p:spPr>
          <a:xfrm>
            <a:off x="5116484" y="2491684"/>
            <a:ext cx="2011680" cy="2825173"/>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7" name="Picture Placeholder 62">
            <a:extLst>
              <a:ext uri="{FF2B5EF4-FFF2-40B4-BE49-F238E27FC236}">
                <a16:creationId xmlns:a16="http://schemas.microsoft.com/office/drawing/2014/main" id="{4AD0C8C9-DB5A-6DC8-2729-A21F1A5CF174}"/>
              </a:ext>
            </a:extLst>
          </p:cNvPr>
          <p:cNvSpPr>
            <a:spLocks noGrp="1"/>
          </p:cNvSpPr>
          <p:nvPr>
            <p:ph type="pic" sz="quarter" idx="26"/>
          </p:nvPr>
        </p:nvSpPr>
        <p:spPr>
          <a:xfrm>
            <a:off x="5770280" y="2111058"/>
            <a:ext cx="704088" cy="704088"/>
          </a:xfrm>
          <a:prstGeom prst="ellipse">
            <a:avLst/>
          </a:prstGeom>
          <a:solidFill>
            <a:schemeClr val="accent1"/>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59" name="Text Placeholder 51">
            <a:extLst>
              <a:ext uri="{FF2B5EF4-FFF2-40B4-BE49-F238E27FC236}">
                <a16:creationId xmlns:a16="http://schemas.microsoft.com/office/drawing/2014/main" id="{F02DE2DC-F65C-32A5-5821-89FB2F53C325}"/>
              </a:ext>
            </a:extLst>
          </p:cNvPr>
          <p:cNvSpPr>
            <a:spLocks noGrp="1"/>
          </p:cNvSpPr>
          <p:nvPr>
            <p:ph type="body" sz="quarter" idx="20"/>
          </p:nvPr>
        </p:nvSpPr>
        <p:spPr>
          <a:xfrm>
            <a:off x="5162204"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
        <p:nvSpPr>
          <p:cNvPr id="49" name="Text Placeholder 4">
            <a:extLst>
              <a:ext uri="{FF2B5EF4-FFF2-40B4-BE49-F238E27FC236}">
                <a16:creationId xmlns:a16="http://schemas.microsoft.com/office/drawing/2014/main" id="{084A0326-A0B8-1723-B8BA-B015344F2DCE}"/>
              </a:ext>
            </a:extLst>
          </p:cNvPr>
          <p:cNvSpPr>
            <a:spLocks noGrp="1"/>
          </p:cNvSpPr>
          <p:nvPr>
            <p:ph type="body" sz="quarter" idx="15"/>
          </p:nvPr>
        </p:nvSpPr>
        <p:spPr>
          <a:xfrm>
            <a:off x="7332057" y="2491684"/>
            <a:ext cx="2011680" cy="2825173"/>
          </a:xfrm>
          <a:noFill/>
          <a:ln w="12700">
            <a:solidFill>
              <a:schemeClr val="accent3"/>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6" name="Picture Placeholder 62">
            <a:extLst>
              <a:ext uri="{FF2B5EF4-FFF2-40B4-BE49-F238E27FC236}">
                <a16:creationId xmlns:a16="http://schemas.microsoft.com/office/drawing/2014/main" id="{139354A0-F5DF-3AC5-5E8B-A41146C26F3C}"/>
              </a:ext>
            </a:extLst>
          </p:cNvPr>
          <p:cNvSpPr>
            <a:spLocks noGrp="1"/>
          </p:cNvSpPr>
          <p:nvPr>
            <p:ph type="pic" sz="quarter" idx="25"/>
          </p:nvPr>
        </p:nvSpPr>
        <p:spPr>
          <a:xfrm>
            <a:off x="7985853" y="2111058"/>
            <a:ext cx="704088" cy="704088"/>
          </a:xfrm>
          <a:prstGeom prst="ellipse">
            <a:avLst/>
          </a:prstGeom>
          <a:solidFill>
            <a:schemeClr val="accent3"/>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60" name="Text Placeholder 51">
            <a:extLst>
              <a:ext uri="{FF2B5EF4-FFF2-40B4-BE49-F238E27FC236}">
                <a16:creationId xmlns:a16="http://schemas.microsoft.com/office/drawing/2014/main" id="{E9730E82-F317-686A-8777-D81705BCC706}"/>
              </a:ext>
            </a:extLst>
          </p:cNvPr>
          <p:cNvSpPr>
            <a:spLocks noGrp="1"/>
          </p:cNvSpPr>
          <p:nvPr>
            <p:ph type="body" sz="quarter" idx="21"/>
          </p:nvPr>
        </p:nvSpPr>
        <p:spPr>
          <a:xfrm>
            <a:off x="7377777"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
        <p:nvSpPr>
          <p:cNvPr id="50" name="Text Placeholder 4">
            <a:extLst>
              <a:ext uri="{FF2B5EF4-FFF2-40B4-BE49-F238E27FC236}">
                <a16:creationId xmlns:a16="http://schemas.microsoft.com/office/drawing/2014/main" id="{0E3B57F3-1903-446F-D989-D6CA342D0861}"/>
              </a:ext>
            </a:extLst>
          </p:cNvPr>
          <p:cNvSpPr>
            <a:spLocks noGrp="1"/>
          </p:cNvSpPr>
          <p:nvPr>
            <p:ph type="body" sz="quarter" idx="17"/>
          </p:nvPr>
        </p:nvSpPr>
        <p:spPr>
          <a:xfrm>
            <a:off x="9547629" y="2491684"/>
            <a:ext cx="2011680" cy="2825173"/>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5" name="Picture Placeholder 62">
            <a:extLst>
              <a:ext uri="{FF2B5EF4-FFF2-40B4-BE49-F238E27FC236}">
                <a16:creationId xmlns:a16="http://schemas.microsoft.com/office/drawing/2014/main" id="{D5BF3A8A-72F1-392E-855B-5B36E244A7FD}"/>
              </a:ext>
            </a:extLst>
          </p:cNvPr>
          <p:cNvSpPr>
            <a:spLocks noGrp="1"/>
          </p:cNvSpPr>
          <p:nvPr>
            <p:ph type="pic" sz="quarter" idx="24"/>
          </p:nvPr>
        </p:nvSpPr>
        <p:spPr>
          <a:xfrm>
            <a:off x="10201425" y="2111058"/>
            <a:ext cx="704088" cy="704088"/>
          </a:xfrm>
          <a:prstGeom prst="ellipse">
            <a:avLst/>
          </a:prstGeom>
          <a:solidFill>
            <a:schemeClr val="accent1"/>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61" name="Text Placeholder 51">
            <a:extLst>
              <a:ext uri="{FF2B5EF4-FFF2-40B4-BE49-F238E27FC236}">
                <a16:creationId xmlns:a16="http://schemas.microsoft.com/office/drawing/2014/main" id="{2AED5DDC-3165-FA12-0310-E3545223E292}"/>
              </a:ext>
            </a:extLst>
          </p:cNvPr>
          <p:cNvSpPr>
            <a:spLocks noGrp="1"/>
          </p:cNvSpPr>
          <p:nvPr>
            <p:ph type="body" sz="quarter" idx="22"/>
          </p:nvPr>
        </p:nvSpPr>
        <p:spPr>
          <a:xfrm>
            <a:off x="9593349"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Tree>
    <p:extLst>
      <p:ext uri="{BB962C8B-B14F-4D97-AF65-F5344CB8AC3E}">
        <p14:creationId xmlns:p14="http://schemas.microsoft.com/office/powerpoint/2010/main" val="8725162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9" name="Freeform: Shape 28">
            <a:extLst>
              <a:ext uri="{FF2B5EF4-FFF2-40B4-BE49-F238E27FC236}">
                <a16:creationId xmlns:a16="http://schemas.microsoft.com/office/drawing/2014/main" id="{E2DECB02-D9CE-E57A-0604-BFF41EC38AFA}"/>
              </a:ext>
            </a:extLst>
          </p:cNvPr>
          <p:cNvSpPr/>
          <p:nvPr userDrawn="1"/>
        </p:nvSpPr>
        <p:spPr>
          <a:xfrm>
            <a:off x="0" y="0"/>
            <a:ext cx="2838450" cy="2857958"/>
          </a:xfrm>
          <a:custGeom>
            <a:avLst/>
            <a:gdLst>
              <a:gd name="connsiteX0" fmla="*/ 1971005 w 2838450"/>
              <a:gd name="connsiteY0" fmla="*/ 0 h 2857958"/>
              <a:gd name="connsiteX1" fmla="*/ 2838450 w 2838450"/>
              <a:gd name="connsiteY1" fmla="*/ 0 h 2857958"/>
              <a:gd name="connsiteX2" fmla="*/ 2838450 w 2838450"/>
              <a:gd name="connsiteY2" fmla="*/ 7240 h 2857958"/>
              <a:gd name="connsiteX3" fmla="*/ 278890 w 2838450"/>
              <a:gd name="connsiteY3" fmla="*/ 2843883 h 2857958"/>
              <a:gd name="connsiteX4" fmla="*/ 0 w 2838450"/>
              <a:gd name="connsiteY4" fmla="*/ 2857958 h 2857958"/>
              <a:gd name="connsiteX5" fmla="*/ 0 w 2838450"/>
              <a:gd name="connsiteY5" fmla="*/ 1990580 h 2857958"/>
              <a:gd name="connsiteX6" fmla="*/ 190293 w 2838450"/>
              <a:gd name="connsiteY6" fmla="*/ 1980883 h 2857958"/>
              <a:gd name="connsiteX7" fmla="*/ 1960910 w 2838450"/>
              <a:gd name="connsiteY7" fmla="*/ 200390 h 2857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38450" h="2857958">
                <a:moveTo>
                  <a:pt x="1971005" y="0"/>
                </a:moveTo>
                <a:lnTo>
                  <a:pt x="2838450" y="0"/>
                </a:lnTo>
                <a:lnTo>
                  <a:pt x="2838450" y="7240"/>
                </a:lnTo>
                <a:cubicBezTo>
                  <a:pt x="2838450" y="1484015"/>
                  <a:pt x="1716931" y="2697914"/>
                  <a:pt x="278890" y="2843883"/>
                </a:cubicBezTo>
                <a:lnTo>
                  <a:pt x="0" y="2857958"/>
                </a:lnTo>
                <a:lnTo>
                  <a:pt x="0" y="1990580"/>
                </a:lnTo>
                <a:lnTo>
                  <a:pt x="190293" y="1980883"/>
                </a:lnTo>
                <a:cubicBezTo>
                  <a:pt x="1124600" y="1885128"/>
                  <a:pt x="1866185" y="1135788"/>
                  <a:pt x="1960910" y="200390"/>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lvl="0"/>
            <a:endParaRPr lang="en-US" dirty="0"/>
          </a:p>
        </p:txBody>
      </p:sp>
      <p:sp>
        <p:nvSpPr>
          <p:cNvPr id="26" name="Freeform: Shape 25">
            <a:extLst>
              <a:ext uri="{FF2B5EF4-FFF2-40B4-BE49-F238E27FC236}">
                <a16:creationId xmlns:a16="http://schemas.microsoft.com/office/drawing/2014/main" id="{68E760EA-7D83-1DF2-A8EE-4F218084E74F}"/>
              </a:ext>
            </a:extLst>
          </p:cNvPr>
          <p:cNvSpPr/>
          <p:nvPr userDrawn="1"/>
        </p:nvSpPr>
        <p:spPr>
          <a:xfrm>
            <a:off x="1" y="-1"/>
            <a:ext cx="1970627" cy="1990267"/>
          </a:xfrm>
          <a:custGeom>
            <a:avLst/>
            <a:gdLst>
              <a:gd name="connsiteX0" fmla="*/ 0 w 1970627"/>
              <a:gd name="connsiteY0" fmla="*/ 0 h 1990267"/>
              <a:gd name="connsiteX1" fmla="*/ 1970627 w 1970627"/>
              <a:gd name="connsiteY1" fmla="*/ 0 h 1990267"/>
              <a:gd name="connsiteX2" fmla="*/ 1960534 w 1970627"/>
              <a:gd name="connsiteY2" fmla="*/ 200357 h 1990267"/>
              <a:gd name="connsiteX3" fmla="*/ 190254 w 1970627"/>
              <a:gd name="connsiteY3" fmla="*/ 1980571 h 1990267"/>
              <a:gd name="connsiteX4" fmla="*/ 0 w 1970627"/>
              <a:gd name="connsiteY4" fmla="*/ 1990267 h 19902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0627" h="1990267">
                <a:moveTo>
                  <a:pt x="0" y="0"/>
                </a:moveTo>
                <a:lnTo>
                  <a:pt x="1970627" y="0"/>
                </a:lnTo>
                <a:lnTo>
                  <a:pt x="1960534" y="200357"/>
                </a:lnTo>
                <a:cubicBezTo>
                  <a:pt x="1865827" y="1135608"/>
                  <a:pt x="1124383" y="1884831"/>
                  <a:pt x="190254" y="1980571"/>
                </a:cubicBezTo>
                <a:lnTo>
                  <a:pt x="0" y="1990267"/>
                </a:lnTo>
                <a:close/>
              </a:path>
            </a:pathLst>
          </a:custGeom>
          <a:solidFill>
            <a:srgbClr val="F5CDCE"/>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6" name="Freeform: Shape 15">
            <a:extLst>
              <a:ext uri="{FF2B5EF4-FFF2-40B4-BE49-F238E27FC236}">
                <a16:creationId xmlns:a16="http://schemas.microsoft.com/office/drawing/2014/main" id="{FF3F3353-78A1-F584-81A6-9513382DF18F}"/>
              </a:ext>
            </a:extLst>
          </p:cNvPr>
          <p:cNvSpPr/>
          <p:nvPr userDrawn="1"/>
        </p:nvSpPr>
        <p:spPr>
          <a:xfrm>
            <a:off x="1" y="1"/>
            <a:ext cx="1003449" cy="1013015"/>
          </a:xfrm>
          <a:custGeom>
            <a:avLst/>
            <a:gdLst>
              <a:gd name="connsiteX0" fmla="*/ 0 w 1003449"/>
              <a:gd name="connsiteY0" fmla="*/ 0 h 1013015"/>
              <a:gd name="connsiteX1" fmla="*/ 1003449 w 1003449"/>
              <a:gd name="connsiteY1" fmla="*/ 0 h 1013015"/>
              <a:gd name="connsiteX2" fmla="*/ 998306 w 1003449"/>
              <a:gd name="connsiteY2" fmla="*/ 100639 h 1013015"/>
              <a:gd name="connsiteX3" fmla="*/ 90663 w 1003449"/>
              <a:gd name="connsiteY3" fmla="*/ 1008380 h 1013015"/>
              <a:gd name="connsiteX4" fmla="*/ 0 w 1003449"/>
              <a:gd name="connsiteY4" fmla="*/ 1013015 h 1013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3449" h="1013015">
                <a:moveTo>
                  <a:pt x="0" y="0"/>
                </a:moveTo>
                <a:lnTo>
                  <a:pt x="1003449" y="0"/>
                </a:lnTo>
                <a:lnTo>
                  <a:pt x="998306" y="100639"/>
                </a:lnTo>
                <a:cubicBezTo>
                  <a:pt x="949402" y="576784"/>
                  <a:pt x="566756" y="959471"/>
                  <a:pt x="90663" y="1008380"/>
                </a:cubicBezTo>
                <a:lnTo>
                  <a:pt x="0" y="1013015"/>
                </a:ln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 name="Title 1">
            <a:extLst>
              <a:ext uri="{FF2B5EF4-FFF2-40B4-BE49-F238E27FC236}">
                <a16:creationId xmlns:a16="http://schemas.microsoft.com/office/drawing/2014/main" id="{A65C6DDD-D2BB-0153-0F53-9F7C17BDFD2B}"/>
              </a:ext>
            </a:extLst>
          </p:cNvPr>
          <p:cNvSpPr>
            <a:spLocks noGrp="1"/>
          </p:cNvSpPr>
          <p:nvPr>
            <p:ph type="title"/>
          </p:nvPr>
        </p:nvSpPr>
        <p:spPr/>
        <p:txBody>
          <a:bodyPr/>
          <a:lstStyle>
            <a:lvl1pPr>
              <a:lnSpc>
                <a:spcPct val="100000"/>
              </a:lnSpc>
              <a:defRPr>
                <a:solidFill>
                  <a:schemeClr val="accent6"/>
                </a:solidFill>
              </a:defRPr>
            </a:lvl1pPr>
          </a:lstStyle>
          <a:p>
            <a:r>
              <a:rPr lang="en-US"/>
              <a:t>Click to edit Master title style</a:t>
            </a:r>
            <a:endParaRPr lang="en-US" dirty="0"/>
          </a:p>
        </p:txBody>
      </p:sp>
      <p:sp>
        <p:nvSpPr>
          <p:cNvPr id="5" name="Slide Number Placeholder 4">
            <a:extLst>
              <a:ext uri="{FF2B5EF4-FFF2-40B4-BE49-F238E27FC236}">
                <a16:creationId xmlns:a16="http://schemas.microsoft.com/office/drawing/2014/main" id="{471A846E-CBB1-9805-456D-0C0B890912B7}"/>
              </a:ext>
            </a:extLst>
          </p:cNvPr>
          <p:cNvSpPr>
            <a:spLocks noGrp="1"/>
          </p:cNvSpPr>
          <p:nvPr>
            <p:ph type="sldNum" sz="quarter" idx="12"/>
          </p:nvPr>
        </p:nvSpPr>
        <p:spPr/>
        <p:txBody>
          <a:bodyPr/>
          <a:lstStyle/>
          <a:p>
            <a:fld id="{48F63A3B-78C7-47BE-AE5E-E10140E04643}" type="slidenum">
              <a:rPr lang="en-US" smtClean="0"/>
              <a:pPr/>
              <a:t>‹#›</a:t>
            </a:fld>
            <a:endParaRPr lang="en-US" dirty="0"/>
          </a:p>
        </p:txBody>
      </p:sp>
      <p:sp>
        <p:nvSpPr>
          <p:cNvPr id="30" name="Image 2" descr="preencoded.png">
            <a:extLst>
              <a:ext uri="{FF2B5EF4-FFF2-40B4-BE49-F238E27FC236}">
                <a16:creationId xmlns:a16="http://schemas.microsoft.com/office/drawing/2014/main" id="{790E862E-398F-571C-EC2C-3D17164DE059}"/>
              </a:ext>
            </a:extLst>
          </p:cNvPr>
          <p:cNvSpPr/>
          <p:nvPr/>
        </p:nvSpPr>
        <p:spPr>
          <a:xfrm>
            <a:off x="1458332" y="590133"/>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sp>
        <p:nvSpPr>
          <p:cNvPr id="31" name="Text Placeholder 2">
            <a:extLst>
              <a:ext uri="{FF2B5EF4-FFF2-40B4-BE49-F238E27FC236}">
                <a16:creationId xmlns:a16="http://schemas.microsoft.com/office/drawing/2014/main" id="{AB1DF8DE-0EED-2627-4B5E-266C0BC276BE}"/>
              </a:ext>
            </a:extLst>
          </p:cNvPr>
          <p:cNvSpPr>
            <a:spLocks noGrp="1"/>
          </p:cNvSpPr>
          <p:nvPr>
            <p:ph type="body" idx="1" hasCustomPrompt="1"/>
          </p:nvPr>
        </p:nvSpPr>
        <p:spPr>
          <a:xfrm>
            <a:off x="685338" y="3017520"/>
            <a:ext cx="1993392" cy="557784"/>
          </a:xfrm>
          <a:solidFill>
            <a:schemeClr val="accent3"/>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2" name="Text Placeholder 4">
            <a:extLst>
              <a:ext uri="{FF2B5EF4-FFF2-40B4-BE49-F238E27FC236}">
                <a16:creationId xmlns:a16="http://schemas.microsoft.com/office/drawing/2014/main" id="{5AE99EEE-38C4-CB2D-EEA0-8A2EB6F129E4}"/>
              </a:ext>
            </a:extLst>
          </p:cNvPr>
          <p:cNvSpPr>
            <a:spLocks noGrp="1"/>
          </p:cNvSpPr>
          <p:nvPr>
            <p:ph type="body" sz="quarter" idx="3" hasCustomPrompt="1"/>
          </p:nvPr>
        </p:nvSpPr>
        <p:spPr>
          <a:xfrm>
            <a:off x="2900911" y="3017520"/>
            <a:ext cx="1993392" cy="557784"/>
          </a:xfrm>
          <a:solidFill>
            <a:schemeClr val="accent1"/>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3" name="Text Placeholder 4">
            <a:extLst>
              <a:ext uri="{FF2B5EF4-FFF2-40B4-BE49-F238E27FC236}">
                <a16:creationId xmlns:a16="http://schemas.microsoft.com/office/drawing/2014/main" id="{AA90F0AE-69F4-EBD3-AED1-81E98D34811D}"/>
              </a:ext>
            </a:extLst>
          </p:cNvPr>
          <p:cNvSpPr>
            <a:spLocks noGrp="1"/>
          </p:cNvSpPr>
          <p:nvPr>
            <p:ph type="body" sz="quarter" idx="13" hasCustomPrompt="1"/>
          </p:nvPr>
        </p:nvSpPr>
        <p:spPr>
          <a:xfrm>
            <a:off x="5116484" y="3017520"/>
            <a:ext cx="1993392" cy="557784"/>
          </a:xfrm>
          <a:solidFill>
            <a:schemeClr val="accent3"/>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4" name="Text Placeholder 4">
            <a:extLst>
              <a:ext uri="{FF2B5EF4-FFF2-40B4-BE49-F238E27FC236}">
                <a16:creationId xmlns:a16="http://schemas.microsoft.com/office/drawing/2014/main" id="{F9E49243-B04A-D7AF-B4C7-8E1AE776F811}"/>
              </a:ext>
            </a:extLst>
          </p:cNvPr>
          <p:cNvSpPr>
            <a:spLocks noGrp="1"/>
          </p:cNvSpPr>
          <p:nvPr>
            <p:ph type="body" sz="quarter" idx="15" hasCustomPrompt="1"/>
          </p:nvPr>
        </p:nvSpPr>
        <p:spPr>
          <a:xfrm>
            <a:off x="7332057" y="3017520"/>
            <a:ext cx="1993392" cy="557784"/>
          </a:xfrm>
          <a:solidFill>
            <a:schemeClr val="accent1"/>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5" name="Text Placeholder 4">
            <a:extLst>
              <a:ext uri="{FF2B5EF4-FFF2-40B4-BE49-F238E27FC236}">
                <a16:creationId xmlns:a16="http://schemas.microsoft.com/office/drawing/2014/main" id="{4780DCD4-46DE-8C31-9F39-FC6E45FC1EBE}"/>
              </a:ext>
            </a:extLst>
          </p:cNvPr>
          <p:cNvSpPr>
            <a:spLocks noGrp="1"/>
          </p:cNvSpPr>
          <p:nvPr>
            <p:ph type="body" sz="quarter" idx="17" hasCustomPrompt="1"/>
          </p:nvPr>
        </p:nvSpPr>
        <p:spPr>
          <a:xfrm>
            <a:off x="9547629" y="3017520"/>
            <a:ext cx="1993392" cy="557784"/>
          </a:xfrm>
          <a:solidFill>
            <a:schemeClr val="accent3"/>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6" name="Text Placeholder 51">
            <a:extLst>
              <a:ext uri="{FF2B5EF4-FFF2-40B4-BE49-F238E27FC236}">
                <a16:creationId xmlns:a16="http://schemas.microsoft.com/office/drawing/2014/main" id="{9FBDF935-4925-03EC-CBC9-1EBA90DF849B}"/>
              </a:ext>
            </a:extLst>
          </p:cNvPr>
          <p:cNvSpPr>
            <a:spLocks noGrp="1"/>
          </p:cNvSpPr>
          <p:nvPr>
            <p:ph type="body" sz="quarter" idx="18"/>
          </p:nvPr>
        </p:nvSpPr>
        <p:spPr>
          <a:xfrm>
            <a:off x="685338"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sp>
        <p:nvSpPr>
          <p:cNvPr id="37" name="Text Placeholder 51">
            <a:extLst>
              <a:ext uri="{FF2B5EF4-FFF2-40B4-BE49-F238E27FC236}">
                <a16:creationId xmlns:a16="http://schemas.microsoft.com/office/drawing/2014/main" id="{9BB76AA7-442D-54A7-D075-C67F47438963}"/>
              </a:ext>
            </a:extLst>
          </p:cNvPr>
          <p:cNvSpPr>
            <a:spLocks noGrp="1"/>
          </p:cNvSpPr>
          <p:nvPr>
            <p:ph type="body" sz="quarter" idx="19"/>
          </p:nvPr>
        </p:nvSpPr>
        <p:spPr>
          <a:xfrm>
            <a:off x="2900911"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sp>
        <p:nvSpPr>
          <p:cNvPr id="38" name="Text Placeholder 51">
            <a:extLst>
              <a:ext uri="{FF2B5EF4-FFF2-40B4-BE49-F238E27FC236}">
                <a16:creationId xmlns:a16="http://schemas.microsoft.com/office/drawing/2014/main" id="{9E419856-1586-F2D8-A1B4-F67FEE9839DF}"/>
              </a:ext>
            </a:extLst>
          </p:cNvPr>
          <p:cNvSpPr>
            <a:spLocks noGrp="1"/>
          </p:cNvSpPr>
          <p:nvPr>
            <p:ph type="body" sz="quarter" idx="20"/>
          </p:nvPr>
        </p:nvSpPr>
        <p:spPr>
          <a:xfrm>
            <a:off x="5116484"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sp>
        <p:nvSpPr>
          <p:cNvPr id="39" name="Text Placeholder 51">
            <a:extLst>
              <a:ext uri="{FF2B5EF4-FFF2-40B4-BE49-F238E27FC236}">
                <a16:creationId xmlns:a16="http://schemas.microsoft.com/office/drawing/2014/main" id="{AED74DD2-EAE3-76BF-56B9-C04FCED1F2DB}"/>
              </a:ext>
            </a:extLst>
          </p:cNvPr>
          <p:cNvSpPr>
            <a:spLocks noGrp="1"/>
          </p:cNvSpPr>
          <p:nvPr>
            <p:ph type="body" sz="quarter" idx="21"/>
          </p:nvPr>
        </p:nvSpPr>
        <p:spPr>
          <a:xfrm>
            <a:off x="7332057"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sp>
        <p:nvSpPr>
          <p:cNvPr id="40" name="Text Placeholder 51">
            <a:extLst>
              <a:ext uri="{FF2B5EF4-FFF2-40B4-BE49-F238E27FC236}">
                <a16:creationId xmlns:a16="http://schemas.microsoft.com/office/drawing/2014/main" id="{0A39AD48-2F98-C0C9-DE08-CED7EBF816B2}"/>
              </a:ext>
            </a:extLst>
          </p:cNvPr>
          <p:cNvSpPr>
            <a:spLocks noGrp="1"/>
          </p:cNvSpPr>
          <p:nvPr>
            <p:ph type="body" sz="quarter" idx="22"/>
          </p:nvPr>
        </p:nvSpPr>
        <p:spPr>
          <a:xfrm>
            <a:off x="9547629"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cxnSp>
        <p:nvCxnSpPr>
          <p:cNvPr id="42" name="Straight Connector 41">
            <a:extLst>
              <a:ext uri="{FF2B5EF4-FFF2-40B4-BE49-F238E27FC236}">
                <a16:creationId xmlns:a16="http://schemas.microsoft.com/office/drawing/2014/main" id="{E6BE61D7-B0A3-902B-4F58-727982880EF5}"/>
              </a:ext>
            </a:extLst>
          </p:cNvPr>
          <p:cNvCxnSpPr>
            <a:cxnSpLocks/>
          </p:cNvCxnSpPr>
          <p:nvPr userDrawn="1"/>
        </p:nvCxnSpPr>
        <p:spPr>
          <a:xfrm>
            <a:off x="739398" y="4187681"/>
            <a:ext cx="10812360" cy="0"/>
          </a:xfrm>
          <a:prstGeom prst="line">
            <a:avLst/>
          </a:prstGeom>
          <a:ln w="12700">
            <a:solidFill>
              <a:schemeClr val="accent2">
                <a:lumMod val="40000"/>
                <a:lumOff val="6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0335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C26B5661-F583-FA44-8353-161B862E69B1}"/>
              </a:ext>
            </a:extLst>
          </p:cNvPr>
          <p:cNvSpPr>
            <a:spLocks noGrp="1"/>
          </p:cNvSpPr>
          <p:nvPr>
            <p:ph type="title"/>
          </p:nvPr>
        </p:nvSpPr>
        <p:spPr>
          <a:xfrm>
            <a:off x="3986784" y="1243584"/>
            <a:ext cx="8165592" cy="768096"/>
          </a:xfrm>
        </p:spPr>
        <p:txBody>
          <a:bodyPr>
            <a:noAutofit/>
          </a:bodyPr>
          <a:lstStyle>
            <a:lvl1pPr algn="l">
              <a:lnSpc>
                <a:spcPct val="100000"/>
              </a:lnSpc>
              <a:defRPr/>
            </a:lvl1pPr>
          </a:lstStyle>
          <a:p>
            <a:r>
              <a:rPr lang="en-US"/>
              <a:t>Click to edit Master title style</a:t>
            </a:r>
            <a:endParaRPr lang="en-US" dirty="0"/>
          </a:p>
        </p:txBody>
      </p:sp>
      <p:sp>
        <p:nvSpPr>
          <p:cNvPr id="11" name="Image 0" descr="preencoded.png">
            <a:extLst>
              <a:ext uri="{FF2B5EF4-FFF2-40B4-BE49-F238E27FC236}">
                <a16:creationId xmlns:a16="http://schemas.microsoft.com/office/drawing/2014/main" id="{CD2D664E-6702-6607-A37E-2E996144917C}"/>
              </a:ext>
            </a:extLst>
          </p:cNvPr>
          <p:cNvSpPr/>
          <p:nvPr userDrawn="1"/>
        </p:nvSpPr>
        <p:spPr>
          <a:xfrm>
            <a:off x="-5568" y="-2784"/>
            <a:ext cx="3443288" cy="6891337"/>
          </a:xfrm>
          <a:custGeom>
            <a:avLst/>
            <a:gdLst>
              <a:gd name="connsiteX0" fmla="*/ 3443288 w 3443288"/>
              <a:gd name="connsiteY0" fmla="*/ 0 h 6891337"/>
              <a:gd name="connsiteX1" fmla="*/ 0 w 3443288"/>
              <a:gd name="connsiteY1" fmla="*/ 0 h 6891337"/>
              <a:gd name="connsiteX2" fmla="*/ 0 w 3443288"/>
              <a:gd name="connsiteY2" fmla="*/ 6891338 h 6891337"/>
              <a:gd name="connsiteX3" fmla="*/ 3443288 w 3443288"/>
              <a:gd name="connsiteY3" fmla="*/ 6891338 h 6891337"/>
              <a:gd name="connsiteX4" fmla="*/ 3443288 w 3443288"/>
              <a:gd name="connsiteY4" fmla="*/ 0 h 6891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6891337">
                <a:moveTo>
                  <a:pt x="3443288" y="0"/>
                </a:moveTo>
                <a:lnTo>
                  <a:pt x="0" y="0"/>
                </a:lnTo>
                <a:lnTo>
                  <a:pt x="0" y="6891338"/>
                </a:lnTo>
                <a:lnTo>
                  <a:pt x="3443288" y="6891338"/>
                </a:lnTo>
                <a:lnTo>
                  <a:pt x="3443288" y="0"/>
                </a:lnTo>
                <a:close/>
              </a:path>
            </a:pathLst>
          </a:custGeom>
          <a:solidFill>
            <a:schemeClr val="accent3"/>
          </a:solidFill>
          <a:ln w="4756" cap="flat">
            <a:noFill/>
            <a:prstDash val="solid"/>
            <a:miter/>
          </a:ln>
        </p:spPr>
        <p:txBody>
          <a:bodyPr rtlCol="0" anchor="ctr">
            <a:noAutofit/>
          </a:bodyPr>
          <a:lstStyle/>
          <a:p>
            <a:endParaRPr lang="en-US" dirty="0"/>
          </a:p>
        </p:txBody>
      </p:sp>
      <p:pic>
        <p:nvPicPr>
          <p:cNvPr id="13" name="Image 1" descr="preencoded.png">
            <a:extLst>
              <a:ext uri="{FF2B5EF4-FFF2-40B4-BE49-F238E27FC236}">
                <a16:creationId xmlns:a16="http://schemas.microsoft.com/office/drawing/2014/main" id="{951C5737-DF7E-D671-AC74-9E488335BCA2}"/>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703311" y="-2784"/>
            <a:ext cx="1734410" cy="5167313"/>
          </a:xfrm>
          <a:prstGeom prst="rect">
            <a:avLst/>
          </a:prstGeom>
        </p:spPr>
      </p:pic>
      <p:sp>
        <p:nvSpPr>
          <p:cNvPr id="39" name="Freeform: Shape 38">
            <a:extLst>
              <a:ext uri="{FF2B5EF4-FFF2-40B4-BE49-F238E27FC236}">
                <a16:creationId xmlns:a16="http://schemas.microsoft.com/office/drawing/2014/main" id="{F232A1E1-DD38-15EA-6CA1-A84950EC43F0}"/>
              </a:ext>
            </a:extLst>
          </p:cNvPr>
          <p:cNvSpPr/>
          <p:nvPr/>
        </p:nvSpPr>
        <p:spPr>
          <a:xfrm>
            <a:off x="1721621" y="-2784"/>
            <a:ext cx="1716115" cy="1720853"/>
          </a:xfrm>
          <a:custGeom>
            <a:avLst/>
            <a:gdLst>
              <a:gd name="connsiteX0" fmla="*/ 93358 w 1716115"/>
              <a:gd name="connsiteY0" fmla="*/ 0 h 1720853"/>
              <a:gd name="connsiteX1" fmla="*/ 110348 w 1716115"/>
              <a:gd name="connsiteY1" fmla="*/ 0 h 1720853"/>
              <a:gd name="connsiteX2" fmla="*/ 1716029 w 1716115"/>
              <a:gd name="connsiteY2" fmla="*/ 1610112 h 1720853"/>
              <a:gd name="connsiteX3" fmla="*/ 1716029 w 1716115"/>
              <a:gd name="connsiteY3" fmla="*/ 1627151 h 1720853"/>
              <a:gd name="connsiteX4" fmla="*/ 1716115 w 1716115"/>
              <a:gd name="connsiteY4" fmla="*/ 1627237 h 1720853"/>
              <a:gd name="connsiteX5" fmla="*/ 93358 w 1716115"/>
              <a:gd name="connsiteY5" fmla="*/ 0 h 1720853"/>
              <a:gd name="connsiteX6" fmla="*/ 0 w 1716115"/>
              <a:gd name="connsiteY6" fmla="*/ 0 h 1720853"/>
              <a:gd name="connsiteX7" fmla="*/ 16989 w 1716115"/>
              <a:gd name="connsiteY7" fmla="*/ 0 h 1720853"/>
              <a:gd name="connsiteX8" fmla="*/ 1716114 w 1716115"/>
              <a:gd name="connsiteY8" fmla="*/ 1703814 h 1720853"/>
              <a:gd name="connsiteX9" fmla="*/ 1716114 w 1716115"/>
              <a:gd name="connsiteY9" fmla="*/ 1720853 h 1720853"/>
              <a:gd name="connsiteX10" fmla="*/ 0 w 1716115"/>
              <a:gd name="connsiteY10" fmla="*/ 0 h 1720853"/>
              <a:gd name="connsiteX11" fmla="*/ 186798 w 1716115"/>
              <a:gd name="connsiteY11" fmla="*/ 0 h 1720853"/>
              <a:gd name="connsiteX12" fmla="*/ 203788 w 1716115"/>
              <a:gd name="connsiteY12" fmla="*/ 0 h 1720853"/>
              <a:gd name="connsiteX13" fmla="*/ 1716109 w 1716115"/>
              <a:gd name="connsiteY13" fmla="*/ 1516501 h 1720853"/>
              <a:gd name="connsiteX14" fmla="*/ 1716109 w 1716115"/>
              <a:gd name="connsiteY14" fmla="*/ 1533535 h 1720853"/>
              <a:gd name="connsiteX15" fmla="*/ 186798 w 1716115"/>
              <a:gd name="connsiteY15" fmla="*/ 0 h 1720853"/>
              <a:gd name="connsiteX16" fmla="*/ 280155 w 1716115"/>
              <a:gd name="connsiteY16" fmla="*/ 0 h 1720853"/>
              <a:gd name="connsiteX17" fmla="*/ 297145 w 1716115"/>
              <a:gd name="connsiteY17" fmla="*/ 0 h 1720853"/>
              <a:gd name="connsiteX18" fmla="*/ 1716114 w 1716115"/>
              <a:gd name="connsiteY18" fmla="*/ 1422885 h 1720853"/>
              <a:gd name="connsiteX19" fmla="*/ 1716114 w 1716115"/>
              <a:gd name="connsiteY19" fmla="*/ 1439924 h 1720853"/>
              <a:gd name="connsiteX20" fmla="*/ 280155 w 1716115"/>
              <a:gd name="connsiteY20" fmla="*/ 0 h 1720853"/>
              <a:gd name="connsiteX21" fmla="*/ 373512 w 1716115"/>
              <a:gd name="connsiteY21" fmla="*/ 0 h 1720853"/>
              <a:gd name="connsiteX22" fmla="*/ 390502 w 1716115"/>
              <a:gd name="connsiteY22" fmla="*/ 0 h 1720853"/>
              <a:gd name="connsiteX23" fmla="*/ 1716029 w 1716115"/>
              <a:gd name="connsiteY23" fmla="*/ 1329184 h 1720853"/>
              <a:gd name="connsiteX24" fmla="*/ 1716029 w 1716115"/>
              <a:gd name="connsiteY24" fmla="*/ 1346223 h 1720853"/>
              <a:gd name="connsiteX25" fmla="*/ 1716114 w 1716115"/>
              <a:gd name="connsiteY25" fmla="*/ 1346308 h 1720853"/>
              <a:gd name="connsiteX26" fmla="*/ 373512 w 1716115"/>
              <a:gd name="connsiteY26" fmla="*/ 0 h 1720853"/>
              <a:gd name="connsiteX27" fmla="*/ 466953 w 1716115"/>
              <a:gd name="connsiteY27" fmla="*/ 0 h 1720853"/>
              <a:gd name="connsiteX28" fmla="*/ 483944 w 1716115"/>
              <a:gd name="connsiteY28" fmla="*/ 0 h 1720853"/>
              <a:gd name="connsiteX29" fmla="*/ 1716110 w 1716115"/>
              <a:gd name="connsiteY29" fmla="*/ 1235573 h 1720853"/>
              <a:gd name="connsiteX30" fmla="*/ 1716110 w 1716115"/>
              <a:gd name="connsiteY30" fmla="*/ 1252607 h 1720853"/>
              <a:gd name="connsiteX31" fmla="*/ 466953 w 1716115"/>
              <a:gd name="connsiteY31" fmla="*/ 0 h 1720853"/>
              <a:gd name="connsiteX32" fmla="*/ 560310 w 1716115"/>
              <a:gd name="connsiteY32" fmla="*/ 0 h 1720853"/>
              <a:gd name="connsiteX33" fmla="*/ 577297 w 1716115"/>
              <a:gd name="connsiteY33" fmla="*/ 0 h 1720853"/>
              <a:gd name="connsiteX34" fmla="*/ 1716109 w 1716115"/>
              <a:gd name="connsiteY34" fmla="*/ 1141957 h 1720853"/>
              <a:gd name="connsiteX35" fmla="*/ 1716109 w 1716115"/>
              <a:gd name="connsiteY35" fmla="*/ 1158991 h 1720853"/>
              <a:gd name="connsiteX36" fmla="*/ 560310 w 1716115"/>
              <a:gd name="connsiteY36" fmla="*/ 0 h 1720853"/>
              <a:gd name="connsiteX37" fmla="*/ 653668 w 1716115"/>
              <a:gd name="connsiteY37" fmla="*/ 0 h 1720853"/>
              <a:gd name="connsiteX38" fmla="*/ 670655 w 1716115"/>
              <a:gd name="connsiteY38" fmla="*/ 0 h 1720853"/>
              <a:gd name="connsiteX39" fmla="*/ 1716029 w 1716115"/>
              <a:gd name="connsiteY39" fmla="*/ 1048255 h 1720853"/>
              <a:gd name="connsiteX40" fmla="*/ 1716029 w 1716115"/>
              <a:gd name="connsiteY40" fmla="*/ 1065294 h 1720853"/>
              <a:gd name="connsiteX41" fmla="*/ 1716114 w 1716115"/>
              <a:gd name="connsiteY41" fmla="*/ 1065380 h 1720853"/>
              <a:gd name="connsiteX42" fmla="*/ 653668 w 1716115"/>
              <a:gd name="connsiteY42" fmla="*/ 0 h 1720853"/>
              <a:gd name="connsiteX43" fmla="*/ 747112 w 1716115"/>
              <a:gd name="connsiteY43" fmla="*/ 0 h 1720853"/>
              <a:gd name="connsiteX44" fmla="*/ 764104 w 1716115"/>
              <a:gd name="connsiteY44" fmla="*/ 0 h 1720853"/>
              <a:gd name="connsiteX45" fmla="*/ 1716115 w 1716115"/>
              <a:gd name="connsiteY45" fmla="*/ 954644 h 1720853"/>
              <a:gd name="connsiteX46" fmla="*/ 1716115 w 1716115"/>
              <a:gd name="connsiteY46" fmla="*/ 971678 h 1720853"/>
              <a:gd name="connsiteX47" fmla="*/ 747112 w 1716115"/>
              <a:gd name="connsiteY47" fmla="*/ 0 h 1720853"/>
              <a:gd name="connsiteX48" fmla="*/ 840465 w 1716115"/>
              <a:gd name="connsiteY48" fmla="*/ 0 h 1720853"/>
              <a:gd name="connsiteX49" fmla="*/ 857452 w 1716115"/>
              <a:gd name="connsiteY49" fmla="*/ 0 h 1720853"/>
              <a:gd name="connsiteX50" fmla="*/ 1716109 w 1716115"/>
              <a:gd name="connsiteY50" fmla="*/ 861028 h 1720853"/>
              <a:gd name="connsiteX51" fmla="*/ 1716109 w 1716115"/>
              <a:gd name="connsiteY51" fmla="*/ 878062 h 1720853"/>
              <a:gd name="connsiteX52" fmla="*/ 840465 w 1716115"/>
              <a:gd name="connsiteY52" fmla="*/ 0 h 1720853"/>
              <a:gd name="connsiteX53" fmla="*/ 933823 w 1716115"/>
              <a:gd name="connsiteY53" fmla="*/ 0 h 1720853"/>
              <a:gd name="connsiteX54" fmla="*/ 950810 w 1716115"/>
              <a:gd name="connsiteY54" fmla="*/ 0 h 1720853"/>
              <a:gd name="connsiteX55" fmla="*/ 1716114 w 1716115"/>
              <a:gd name="connsiteY55" fmla="*/ 767327 h 1720853"/>
              <a:gd name="connsiteX56" fmla="*/ 1716114 w 1716115"/>
              <a:gd name="connsiteY56" fmla="*/ 784366 h 1720853"/>
              <a:gd name="connsiteX57" fmla="*/ 1716114 w 1716115"/>
              <a:gd name="connsiteY57" fmla="*/ 784451 h 1720853"/>
              <a:gd name="connsiteX58" fmla="*/ 933823 w 1716115"/>
              <a:gd name="connsiteY58" fmla="*/ 0 h 1720853"/>
              <a:gd name="connsiteX59" fmla="*/ 1027262 w 1716115"/>
              <a:gd name="connsiteY59" fmla="*/ 0 h 1720853"/>
              <a:gd name="connsiteX60" fmla="*/ 1044254 w 1716115"/>
              <a:gd name="connsiteY60" fmla="*/ 0 h 1720853"/>
              <a:gd name="connsiteX61" fmla="*/ 1716110 w 1716115"/>
              <a:gd name="connsiteY61" fmla="*/ 673716 h 1720853"/>
              <a:gd name="connsiteX62" fmla="*/ 1716110 w 1716115"/>
              <a:gd name="connsiteY62" fmla="*/ 690750 h 1720853"/>
              <a:gd name="connsiteX63" fmla="*/ 1027262 w 1716115"/>
              <a:gd name="connsiteY63" fmla="*/ 0 h 1720853"/>
              <a:gd name="connsiteX64" fmla="*/ 1120625 w 1716115"/>
              <a:gd name="connsiteY64" fmla="*/ 0 h 1720853"/>
              <a:gd name="connsiteX65" fmla="*/ 1137612 w 1716115"/>
              <a:gd name="connsiteY65" fmla="*/ 0 h 1720853"/>
              <a:gd name="connsiteX66" fmla="*/ 1716115 w 1716115"/>
              <a:gd name="connsiteY66" fmla="*/ 580100 h 1720853"/>
              <a:gd name="connsiteX67" fmla="*/ 1716115 w 1716115"/>
              <a:gd name="connsiteY67" fmla="*/ 597134 h 1720853"/>
              <a:gd name="connsiteX68" fmla="*/ 1120625 w 1716115"/>
              <a:gd name="connsiteY68" fmla="*/ 0 h 1720853"/>
              <a:gd name="connsiteX69" fmla="*/ 1213978 w 1716115"/>
              <a:gd name="connsiteY69" fmla="*/ 0 h 1720853"/>
              <a:gd name="connsiteX70" fmla="*/ 1230965 w 1716115"/>
              <a:gd name="connsiteY70" fmla="*/ 0 h 1720853"/>
              <a:gd name="connsiteX71" fmla="*/ 1716109 w 1716115"/>
              <a:gd name="connsiteY71" fmla="*/ 486398 h 1720853"/>
              <a:gd name="connsiteX72" fmla="*/ 1716109 w 1716115"/>
              <a:gd name="connsiteY72" fmla="*/ 503437 h 1720853"/>
              <a:gd name="connsiteX73" fmla="*/ 1716109 w 1716115"/>
              <a:gd name="connsiteY73" fmla="*/ 503523 h 1720853"/>
              <a:gd name="connsiteX74" fmla="*/ 1213978 w 1716115"/>
              <a:gd name="connsiteY74" fmla="*/ 0 h 1720853"/>
              <a:gd name="connsiteX75" fmla="*/ 1307422 w 1716115"/>
              <a:gd name="connsiteY75" fmla="*/ 0 h 1720853"/>
              <a:gd name="connsiteX76" fmla="*/ 1324414 w 1716115"/>
              <a:gd name="connsiteY76" fmla="*/ 0 h 1720853"/>
              <a:gd name="connsiteX77" fmla="*/ 1716115 w 1716115"/>
              <a:gd name="connsiteY77" fmla="*/ 392784 h 1720853"/>
              <a:gd name="connsiteX78" fmla="*/ 1716115 w 1716115"/>
              <a:gd name="connsiteY78" fmla="*/ 409821 h 1720853"/>
              <a:gd name="connsiteX79" fmla="*/ 1307422 w 1716115"/>
              <a:gd name="connsiteY79" fmla="*/ 0 h 1720853"/>
              <a:gd name="connsiteX80" fmla="*/ 1400775 w 1716115"/>
              <a:gd name="connsiteY80" fmla="*/ 0 h 1720853"/>
              <a:gd name="connsiteX81" fmla="*/ 1417762 w 1716115"/>
              <a:gd name="connsiteY81" fmla="*/ 0 h 1720853"/>
              <a:gd name="connsiteX82" fmla="*/ 1716109 w 1716115"/>
              <a:gd name="connsiteY82" fmla="*/ 299170 h 1720853"/>
              <a:gd name="connsiteX83" fmla="*/ 1716109 w 1716115"/>
              <a:gd name="connsiteY83" fmla="*/ 316207 h 1720853"/>
              <a:gd name="connsiteX84" fmla="*/ 1400775 w 1716115"/>
              <a:gd name="connsiteY84" fmla="*/ 0 h 1720853"/>
              <a:gd name="connsiteX85" fmla="*/ 1494133 w 1716115"/>
              <a:gd name="connsiteY85" fmla="*/ 0 h 1720853"/>
              <a:gd name="connsiteX86" fmla="*/ 1511120 w 1716115"/>
              <a:gd name="connsiteY86" fmla="*/ 0 h 1720853"/>
              <a:gd name="connsiteX87" fmla="*/ 1716109 w 1716115"/>
              <a:gd name="connsiteY87" fmla="*/ 205556 h 1720853"/>
              <a:gd name="connsiteX88" fmla="*/ 1716109 w 1716115"/>
              <a:gd name="connsiteY88" fmla="*/ 222592 h 1720853"/>
              <a:gd name="connsiteX89" fmla="*/ 1494133 w 1716115"/>
              <a:gd name="connsiteY89" fmla="*/ 0 h 172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716115" h="1720853">
                <a:moveTo>
                  <a:pt x="93358" y="0"/>
                </a:moveTo>
                <a:lnTo>
                  <a:pt x="110348" y="0"/>
                </a:lnTo>
                <a:cubicBezTo>
                  <a:pt x="110348" y="887874"/>
                  <a:pt x="830686" y="1610112"/>
                  <a:pt x="1716029" y="1610112"/>
                </a:cubicBezTo>
                <a:lnTo>
                  <a:pt x="1716029" y="1627151"/>
                </a:lnTo>
                <a:lnTo>
                  <a:pt x="1716115" y="1627237"/>
                </a:lnTo>
                <a:cubicBezTo>
                  <a:pt x="821334" y="1627237"/>
                  <a:pt x="93358" y="897252"/>
                  <a:pt x="93358" y="0"/>
                </a:cubicBezTo>
                <a:close/>
                <a:moveTo>
                  <a:pt x="0" y="0"/>
                </a:moveTo>
                <a:lnTo>
                  <a:pt x="16989" y="0"/>
                </a:lnTo>
                <a:cubicBezTo>
                  <a:pt x="16989" y="939499"/>
                  <a:pt x="779202" y="1703814"/>
                  <a:pt x="1716114" y="1703814"/>
                </a:cubicBezTo>
                <a:lnTo>
                  <a:pt x="1716114" y="1720853"/>
                </a:lnTo>
                <a:cubicBezTo>
                  <a:pt x="769850" y="1720853"/>
                  <a:pt x="0" y="948877"/>
                  <a:pt x="0" y="0"/>
                </a:cubicBezTo>
                <a:close/>
                <a:moveTo>
                  <a:pt x="186798" y="0"/>
                </a:moveTo>
                <a:lnTo>
                  <a:pt x="203788" y="0"/>
                </a:lnTo>
                <a:cubicBezTo>
                  <a:pt x="203788" y="836248"/>
                  <a:pt x="882254" y="1516501"/>
                  <a:pt x="1716109" y="1516501"/>
                </a:cubicBezTo>
                <a:lnTo>
                  <a:pt x="1716109" y="1533535"/>
                </a:lnTo>
                <a:cubicBezTo>
                  <a:pt x="872812" y="1533535"/>
                  <a:pt x="186798" y="845626"/>
                  <a:pt x="186798" y="0"/>
                </a:cubicBezTo>
                <a:close/>
                <a:moveTo>
                  <a:pt x="280155" y="0"/>
                </a:moveTo>
                <a:lnTo>
                  <a:pt x="297145" y="0"/>
                </a:lnTo>
                <a:cubicBezTo>
                  <a:pt x="297145" y="784537"/>
                  <a:pt x="933652" y="1422885"/>
                  <a:pt x="1716114" y="1422885"/>
                </a:cubicBezTo>
                <a:lnTo>
                  <a:pt x="1716114" y="1439924"/>
                </a:lnTo>
                <a:cubicBezTo>
                  <a:pt x="924300" y="1439924"/>
                  <a:pt x="280155" y="794001"/>
                  <a:pt x="280155" y="0"/>
                </a:cubicBezTo>
                <a:close/>
                <a:moveTo>
                  <a:pt x="373512" y="0"/>
                </a:moveTo>
                <a:lnTo>
                  <a:pt x="390502" y="0"/>
                </a:lnTo>
                <a:cubicBezTo>
                  <a:pt x="390502" y="732911"/>
                  <a:pt x="985135" y="1329184"/>
                  <a:pt x="1716029" y="1329184"/>
                </a:cubicBezTo>
                <a:lnTo>
                  <a:pt x="1716029" y="1346223"/>
                </a:lnTo>
                <a:lnTo>
                  <a:pt x="1716114" y="1346308"/>
                </a:lnTo>
                <a:cubicBezTo>
                  <a:pt x="975783" y="1346308"/>
                  <a:pt x="373512" y="742375"/>
                  <a:pt x="373512" y="0"/>
                </a:cubicBezTo>
                <a:close/>
                <a:moveTo>
                  <a:pt x="466953" y="0"/>
                </a:moveTo>
                <a:lnTo>
                  <a:pt x="483944" y="0"/>
                </a:lnTo>
                <a:cubicBezTo>
                  <a:pt x="483944" y="681286"/>
                  <a:pt x="1036704" y="1235573"/>
                  <a:pt x="1716110" y="1235573"/>
                </a:cubicBezTo>
                <a:lnTo>
                  <a:pt x="1716110" y="1252607"/>
                </a:lnTo>
                <a:cubicBezTo>
                  <a:pt x="1027347" y="1252607"/>
                  <a:pt x="466953" y="690664"/>
                  <a:pt x="466953" y="0"/>
                </a:cubicBezTo>
                <a:close/>
                <a:moveTo>
                  <a:pt x="560310" y="0"/>
                </a:moveTo>
                <a:lnTo>
                  <a:pt x="577297" y="0"/>
                </a:lnTo>
                <a:cubicBezTo>
                  <a:pt x="577297" y="629660"/>
                  <a:pt x="1088188" y="1141957"/>
                  <a:pt x="1716109" y="1141957"/>
                </a:cubicBezTo>
                <a:lnTo>
                  <a:pt x="1716109" y="1158991"/>
                </a:lnTo>
                <a:cubicBezTo>
                  <a:pt x="1078835" y="1158991"/>
                  <a:pt x="560310" y="639038"/>
                  <a:pt x="560310" y="0"/>
                </a:cubicBezTo>
                <a:close/>
                <a:moveTo>
                  <a:pt x="653668" y="0"/>
                </a:moveTo>
                <a:lnTo>
                  <a:pt x="670655" y="0"/>
                </a:lnTo>
                <a:cubicBezTo>
                  <a:pt x="670655" y="578035"/>
                  <a:pt x="1139586" y="1048255"/>
                  <a:pt x="1716029" y="1048255"/>
                </a:cubicBezTo>
                <a:lnTo>
                  <a:pt x="1716029" y="1065294"/>
                </a:lnTo>
                <a:lnTo>
                  <a:pt x="1716114" y="1065380"/>
                </a:lnTo>
                <a:cubicBezTo>
                  <a:pt x="1130319" y="1065380"/>
                  <a:pt x="653668" y="587499"/>
                  <a:pt x="653668" y="0"/>
                </a:cubicBezTo>
                <a:close/>
                <a:moveTo>
                  <a:pt x="747112" y="0"/>
                </a:moveTo>
                <a:lnTo>
                  <a:pt x="764104" y="0"/>
                </a:lnTo>
                <a:cubicBezTo>
                  <a:pt x="764104" y="526409"/>
                  <a:pt x="1191155" y="954644"/>
                  <a:pt x="1716115" y="954644"/>
                </a:cubicBezTo>
                <a:lnTo>
                  <a:pt x="1716115" y="971678"/>
                </a:lnTo>
                <a:cubicBezTo>
                  <a:pt x="1181802" y="971678"/>
                  <a:pt x="747112" y="535787"/>
                  <a:pt x="747112" y="0"/>
                </a:cubicBezTo>
                <a:close/>
                <a:moveTo>
                  <a:pt x="840465" y="0"/>
                </a:moveTo>
                <a:lnTo>
                  <a:pt x="857452" y="0"/>
                </a:lnTo>
                <a:cubicBezTo>
                  <a:pt x="857452" y="474783"/>
                  <a:pt x="1242638" y="861028"/>
                  <a:pt x="1716109" y="861028"/>
                </a:cubicBezTo>
                <a:lnTo>
                  <a:pt x="1716109" y="878062"/>
                </a:lnTo>
                <a:cubicBezTo>
                  <a:pt x="1233281" y="878062"/>
                  <a:pt x="840465" y="484162"/>
                  <a:pt x="840465" y="0"/>
                </a:cubicBezTo>
                <a:close/>
                <a:moveTo>
                  <a:pt x="933823" y="0"/>
                </a:moveTo>
                <a:lnTo>
                  <a:pt x="950810" y="0"/>
                </a:lnTo>
                <a:cubicBezTo>
                  <a:pt x="950810" y="423157"/>
                  <a:pt x="1294121" y="767327"/>
                  <a:pt x="1716114" y="767327"/>
                </a:cubicBezTo>
                <a:lnTo>
                  <a:pt x="1716114" y="784366"/>
                </a:lnTo>
                <a:lnTo>
                  <a:pt x="1716114" y="784451"/>
                </a:lnTo>
                <a:cubicBezTo>
                  <a:pt x="1284769" y="784451"/>
                  <a:pt x="933823" y="432536"/>
                  <a:pt x="933823" y="0"/>
                </a:cubicBezTo>
                <a:close/>
                <a:moveTo>
                  <a:pt x="1027262" y="0"/>
                </a:moveTo>
                <a:lnTo>
                  <a:pt x="1044254" y="0"/>
                </a:lnTo>
                <a:cubicBezTo>
                  <a:pt x="1044254" y="371532"/>
                  <a:pt x="1345685" y="673716"/>
                  <a:pt x="1716110" y="673716"/>
                </a:cubicBezTo>
                <a:lnTo>
                  <a:pt x="1716110" y="690750"/>
                </a:lnTo>
                <a:cubicBezTo>
                  <a:pt x="1336248" y="690750"/>
                  <a:pt x="1027262" y="380824"/>
                  <a:pt x="1027262" y="0"/>
                </a:cubicBezTo>
                <a:close/>
                <a:moveTo>
                  <a:pt x="1120625" y="0"/>
                </a:moveTo>
                <a:lnTo>
                  <a:pt x="1137612" y="0"/>
                </a:lnTo>
                <a:cubicBezTo>
                  <a:pt x="1137612" y="319820"/>
                  <a:pt x="1397088" y="580100"/>
                  <a:pt x="1716115" y="580100"/>
                </a:cubicBezTo>
                <a:lnTo>
                  <a:pt x="1716115" y="597134"/>
                </a:lnTo>
                <a:cubicBezTo>
                  <a:pt x="1387736" y="597134"/>
                  <a:pt x="1120625" y="329285"/>
                  <a:pt x="1120625" y="0"/>
                </a:cubicBezTo>
                <a:close/>
                <a:moveTo>
                  <a:pt x="1213978" y="0"/>
                </a:moveTo>
                <a:lnTo>
                  <a:pt x="1230965" y="0"/>
                </a:lnTo>
                <a:cubicBezTo>
                  <a:pt x="1230965" y="268195"/>
                  <a:pt x="1448571" y="486398"/>
                  <a:pt x="1716109" y="486398"/>
                </a:cubicBezTo>
                <a:lnTo>
                  <a:pt x="1716109" y="503437"/>
                </a:lnTo>
                <a:lnTo>
                  <a:pt x="1716109" y="503523"/>
                </a:lnTo>
                <a:cubicBezTo>
                  <a:pt x="1439214" y="503523"/>
                  <a:pt x="1213978" y="277659"/>
                  <a:pt x="1213978" y="0"/>
                </a:cubicBezTo>
                <a:close/>
                <a:moveTo>
                  <a:pt x="1307422" y="0"/>
                </a:moveTo>
                <a:lnTo>
                  <a:pt x="1324414" y="0"/>
                </a:lnTo>
                <a:cubicBezTo>
                  <a:pt x="1324414" y="216569"/>
                  <a:pt x="1500141" y="392784"/>
                  <a:pt x="1716115" y="392784"/>
                </a:cubicBezTo>
                <a:lnTo>
                  <a:pt x="1716115" y="409821"/>
                </a:lnTo>
                <a:cubicBezTo>
                  <a:pt x="1490703" y="409821"/>
                  <a:pt x="1307422" y="225948"/>
                  <a:pt x="1307422" y="0"/>
                </a:cubicBezTo>
                <a:close/>
                <a:moveTo>
                  <a:pt x="1400775" y="0"/>
                </a:moveTo>
                <a:lnTo>
                  <a:pt x="1417762" y="0"/>
                </a:lnTo>
                <a:cubicBezTo>
                  <a:pt x="1417762" y="164944"/>
                  <a:pt x="1551619" y="299170"/>
                  <a:pt x="1716109" y="299170"/>
                </a:cubicBezTo>
                <a:lnTo>
                  <a:pt x="1716109" y="316207"/>
                </a:lnTo>
                <a:cubicBezTo>
                  <a:pt x="1542266" y="316207"/>
                  <a:pt x="1400775" y="174322"/>
                  <a:pt x="1400775" y="0"/>
                </a:cubicBezTo>
                <a:close/>
                <a:moveTo>
                  <a:pt x="1494133" y="0"/>
                </a:moveTo>
                <a:lnTo>
                  <a:pt x="1511120" y="0"/>
                </a:lnTo>
                <a:cubicBezTo>
                  <a:pt x="1511120" y="113318"/>
                  <a:pt x="1603017" y="205556"/>
                  <a:pt x="1716109" y="205556"/>
                </a:cubicBezTo>
                <a:lnTo>
                  <a:pt x="1716109" y="222592"/>
                </a:lnTo>
                <a:cubicBezTo>
                  <a:pt x="1593750" y="222592"/>
                  <a:pt x="1494133" y="122783"/>
                  <a:pt x="1494133" y="0"/>
                </a:cubicBezTo>
                <a:close/>
              </a:path>
            </a:pathLst>
          </a:custGeom>
          <a:solidFill>
            <a:schemeClr val="bg1">
              <a:alpha val="99000"/>
            </a:schemeClr>
          </a:solidFill>
          <a:ln w="4723" cap="flat">
            <a:noFill/>
            <a:prstDash val="solid"/>
            <a:miter/>
          </a:ln>
        </p:spPr>
        <p:txBody>
          <a:bodyPr rtlCol="0" anchor="ctr"/>
          <a:lstStyle/>
          <a:p>
            <a:endParaRPr lang="en-US" dirty="0"/>
          </a:p>
        </p:txBody>
      </p:sp>
      <p:sp>
        <p:nvSpPr>
          <p:cNvPr id="17" name="Image 5" descr="preencoded.png">
            <a:extLst>
              <a:ext uri="{FF2B5EF4-FFF2-40B4-BE49-F238E27FC236}">
                <a16:creationId xmlns:a16="http://schemas.microsoft.com/office/drawing/2014/main" id="{B9036D42-A06F-E6EE-BB91-8BAF045198BE}"/>
              </a:ext>
            </a:extLst>
          </p:cNvPr>
          <p:cNvSpPr/>
          <p:nvPr userDrawn="1"/>
        </p:nvSpPr>
        <p:spPr>
          <a:xfrm>
            <a:off x="-5568" y="3440504"/>
            <a:ext cx="3443288" cy="3448050"/>
          </a:xfrm>
          <a:custGeom>
            <a:avLst/>
            <a:gdLst>
              <a:gd name="connsiteX0" fmla="*/ 1721644 w 3443288"/>
              <a:gd name="connsiteY0" fmla="*/ 3448051 h 3448050"/>
              <a:gd name="connsiteX1" fmla="*/ 3443288 w 3443288"/>
              <a:gd name="connsiteY1" fmla="*/ 1724025 h 3448050"/>
              <a:gd name="connsiteX2" fmla="*/ 1721644 w 3443288"/>
              <a:gd name="connsiteY2" fmla="*/ 0 h 3448050"/>
              <a:gd name="connsiteX3" fmla="*/ 0 w 3443288"/>
              <a:gd name="connsiteY3" fmla="*/ 1724025 h 3448050"/>
              <a:gd name="connsiteX4" fmla="*/ 1721644 w 3443288"/>
              <a:gd name="connsiteY4" fmla="*/ 3448051 h 3448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3448050">
                <a:moveTo>
                  <a:pt x="1721644" y="3448051"/>
                </a:moveTo>
                <a:cubicBezTo>
                  <a:pt x="2672482" y="3448051"/>
                  <a:pt x="3443288" y="2676178"/>
                  <a:pt x="3443288" y="1724025"/>
                </a:cubicBezTo>
                <a:cubicBezTo>
                  <a:pt x="3443288" y="771873"/>
                  <a:pt x="2672482" y="0"/>
                  <a:pt x="1721644" y="0"/>
                </a:cubicBezTo>
                <a:cubicBezTo>
                  <a:pt x="770806" y="0"/>
                  <a:pt x="0" y="771873"/>
                  <a:pt x="0" y="1724025"/>
                </a:cubicBezTo>
                <a:cubicBezTo>
                  <a:pt x="0" y="2676178"/>
                  <a:pt x="770806" y="3448051"/>
                  <a:pt x="1721644" y="3448051"/>
                </a:cubicBezTo>
                <a:close/>
              </a:path>
            </a:pathLst>
          </a:custGeom>
          <a:solidFill>
            <a:schemeClr val="accent6"/>
          </a:solidFill>
          <a:ln w="4756" cap="flat">
            <a:noFill/>
            <a:prstDash val="solid"/>
            <a:miter/>
          </a:ln>
        </p:spPr>
        <p:txBody>
          <a:bodyPr rtlCol="0" anchor="ctr">
            <a:noAutofit/>
          </a:bodyPr>
          <a:lstStyle/>
          <a:p>
            <a:endParaRPr lang="en-US" dirty="0"/>
          </a:p>
        </p:txBody>
      </p:sp>
      <p:pic>
        <p:nvPicPr>
          <p:cNvPr id="19" name="Image 6" descr="preencoded.png">
            <a:extLst>
              <a:ext uri="{FF2B5EF4-FFF2-40B4-BE49-F238E27FC236}">
                <a16:creationId xmlns:a16="http://schemas.microsoft.com/office/drawing/2014/main" id="{86E0540C-3355-A50D-AC61-047B54B70C64}"/>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718457" y="3440504"/>
            <a:ext cx="1719263" cy="1724025"/>
          </a:xfrm>
          <a:prstGeom prst="rect">
            <a:avLst/>
          </a:prstGeom>
        </p:spPr>
      </p:pic>
      <p:sp>
        <p:nvSpPr>
          <p:cNvPr id="3" name="Text Placeholder 2"/>
          <p:cNvSpPr>
            <a:spLocks noGrp="1"/>
          </p:cNvSpPr>
          <p:nvPr>
            <p:ph type="body" idx="1"/>
          </p:nvPr>
        </p:nvSpPr>
        <p:spPr>
          <a:xfrm>
            <a:off x="3977640" y="2330704"/>
            <a:ext cx="3822192" cy="411480"/>
          </a:xfrm>
        </p:spPr>
        <p:txBody>
          <a:bodyPr anchor="t">
            <a:noAutofit/>
          </a:bodyPr>
          <a:lstStyle>
            <a:lvl1pPr marL="0" indent="0">
              <a:spcBef>
                <a:spcPts val="0"/>
              </a:spcBef>
              <a:buNone/>
              <a:defRPr sz="1800" b="1" cap="all" baseline="0">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685032" y="2877312"/>
            <a:ext cx="3741928" cy="3684588"/>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8046720" y="2330704"/>
            <a:ext cx="3822192" cy="411480"/>
          </a:xfrm>
        </p:spPr>
        <p:txBody>
          <a:bodyPr anchor="t">
            <a:noAutofit/>
          </a:bodyPr>
          <a:lstStyle>
            <a:lvl1pPr marL="0" indent="0">
              <a:spcBef>
                <a:spcPts val="0"/>
              </a:spcBef>
              <a:buNone/>
              <a:defRPr sz="1800" b="1" cap="all" baseline="0">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754112" y="2877312"/>
            <a:ext cx="3741928" cy="3684588"/>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Slide Number Placeholder 8"/>
          <p:cNvSpPr>
            <a:spLocks noGrp="1"/>
          </p:cNvSpPr>
          <p:nvPr>
            <p:ph type="sldNum" sz="quarter" idx="12"/>
          </p:nvPr>
        </p:nvSpPr>
        <p:spPr/>
        <p:txBody>
          <a:bodyPr>
            <a:noAutofit/>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8710313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45A0A-815D-3414-088B-C041E6742DBE}"/>
              </a:ext>
            </a:extLst>
          </p:cNvPr>
          <p:cNvSpPr>
            <a:spLocks noGrp="1"/>
          </p:cNvSpPr>
          <p:nvPr>
            <p:ph type="title"/>
          </p:nvPr>
        </p:nvSpPr>
        <p:spPr>
          <a:xfrm>
            <a:off x="758952" y="1234440"/>
            <a:ext cx="10671048" cy="768096"/>
          </a:xfrm>
        </p:spPr>
        <p:txBody>
          <a:bodyPr>
            <a:noAutofit/>
          </a:bodyPr>
          <a:lstStyle>
            <a:lvl1pPr>
              <a:lnSpc>
                <a:spcPct val="100000"/>
              </a:lnSpc>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317B5E29-6335-83BC-FA01-FAE422D2658B}"/>
              </a:ext>
            </a:extLst>
          </p:cNvPr>
          <p:cNvSpPr>
            <a:spLocks noGrp="1"/>
          </p:cNvSpPr>
          <p:nvPr>
            <p:ph type="ftr" sz="quarter" idx="11"/>
          </p:nvPr>
        </p:nvSpPr>
        <p:spPr/>
        <p:txBody>
          <a:bodyPr>
            <a:noAutofit/>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536476D1-B61A-E9FD-E266-768B405CC30B}"/>
              </a:ext>
            </a:extLst>
          </p:cNvPr>
          <p:cNvSpPr>
            <a:spLocks noGrp="1"/>
          </p:cNvSpPr>
          <p:nvPr>
            <p:ph type="sldNum" sz="quarter" idx="12"/>
          </p:nvPr>
        </p:nvSpPr>
        <p:spPr/>
        <p:txBody>
          <a:bodyPr>
            <a:noAutofit/>
          </a:bodyPr>
          <a:lstStyle/>
          <a:p>
            <a:fld id="{48F63A3B-78C7-47BE-AE5E-E10140E04643}" type="slidenum">
              <a:rPr lang="en-US" smtClean="0"/>
              <a:pPr/>
              <a:t>‹#›</a:t>
            </a:fld>
            <a:endParaRPr lang="en-US" dirty="0"/>
          </a:p>
        </p:txBody>
      </p:sp>
      <p:sp>
        <p:nvSpPr>
          <p:cNvPr id="46" name="Text Placeholder 2">
            <a:extLst>
              <a:ext uri="{FF2B5EF4-FFF2-40B4-BE49-F238E27FC236}">
                <a16:creationId xmlns:a16="http://schemas.microsoft.com/office/drawing/2014/main" id="{C025625F-8274-840F-6DD8-D36687CB8F7E}"/>
              </a:ext>
            </a:extLst>
          </p:cNvPr>
          <p:cNvSpPr>
            <a:spLocks noGrp="1"/>
          </p:cNvSpPr>
          <p:nvPr>
            <p:ph type="body" idx="1"/>
          </p:nvPr>
        </p:nvSpPr>
        <p:spPr>
          <a:xfrm>
            <a:off x="713232" y="2743200"/>
            <a:ext cx="3328416" cy="3557016"/>
          </a:xfrm>
          <a:noFill/>
          <a:ln w="12700">
            <a:solidFill>
              <a:schemeClr val="accent3"/>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4" name="Picture Placeholder 62">
            <a:extLst>
              <a:ext uri="{FF2B5EF4-FFF2-40B4-BE49-F238E27FC236}">
                <a16:creationId xmlns:a16="http://schemas.microsoft.com/office/drawing/2014/main" id="{2F18FBB7-2D21-7954-1324-C7D3BFE5C85D}"/>
              </a:ext>
            </a:extLst>
          </p:cNvPr>
          <p:cNvSpPr>
            <a:spLocks noGrp="1" noChangeAspect="1"/>
          </p:cNvSpPr>
          <p:nvPr>
            <p:ph type="pic" sz="quarter" idx="23"/>
          </p:nvPr>
        </p:nvSpPr>
        <p:spPr>
          <a:xfrm>
            <a:off x="1911096" y="2258568"/>
            <a:ext cx="932688" cy="932688"/>
          </a:xfrm>
          <a:prstGeom prst="ellipse">
            <a:avLst/>
          </a:prstGeom>
          <a:solidFill>
            <a:schemeClr val="accent3"/>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52" name="Text Placeholder 51">
            <a:extLst>
              <a:ext uri="{FF2B5EF4-FFF2-40B4-BE49-F238E27FC236}">
                <a16:creationId xmlns:a16="http://schemas.microsoft.com/office/drawing/2014/main" id="{2EF54C35-5F8E-4E0A-AB4D-97E38121910A}"/>
              </a:ext>
            </a:extLst>
          </p:cNvPr>
          <p:cNvSpPr>
            <a:spLocks noGrp="1"/>
          </p:cNvSpPr>
          <p:nvPr>
            <p:ph type="body" sz="quarter" idx="18"/>
          </p:nvPr>
        </p:nvSpPr>
        <p:spPr>
          <a:xfrm>
            <a:off x="992124" y="3950208"/>
            <a:ext cx="2770632" cy="2206752"/>
          </a:xfrm>
          <a:noFill/>
        </p:spPr>
        <p:txBody>
          <a:bodyPr lIns="91440" rIns="91440" anchor="t">
            <a:noAutofit/>
          </a:bodyPr>
          <a:lstStyle>
            <a:lvl1pPr marL="347472" indent="-347472" algn="l">
              <a:spcBef>
                <a:spcPts val="360"/>
              </a:spcBef>
              <a:buFont typeface="Arial" panose="020B0604020202020204" pitchFamily="34" charset="0"/>
              <a:buChar char="•"/>
              <a:defRPr sz="1500"/>
            </a:lvl1pPr>
          </a:lstStyle>
          <a:p>
            <a:pPr lvl="0"/>
            <a:r>
              <a:rPr lang="en-US"/>
              <a:t>Click to edit Master text styles</a:t>
            </a:r>
          </a:p>
        </p:txBody>
      </p:sp>
      <p:sp>
        <p:nvSpPr>
          <p:cNvPr id="49" name="Text Placeholder 4">
            <a:extLst>
              <a:ext uri="{FF2B5EF4-FFF2-40B4-BE49-F238E27FC236}">
                <a16:creationId xmlns:a16="http://schemas.microsoft.com/office/drawing/2014/main" id="{084A0326-A0B8-1723-B8BA-B015344F2DCE}"/>
              </a:ext>
            </a:extLst>
          </p:cNvPr>
          <p:cNvSpPr>
            <a:spLocks noGrp="1"/>
          </p:cNvSpPr>
          <p:nvPr>
            <p:ph type="body" sz="quarter" idx="15"/>
          </p:nvPr>
        </p:nvSpPr>
        <p:spPr>
          <a:xfrm>
            <a:off x="4443984" y="2743200"/>
            <a:ext cx="3328416" cy="3557016"/>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6" name="Picture Placeholder 62">
            <a:extLst>
              <a:ext uri="{FF2B5EF4-FFF2-40B4-BE49-F238E27FC236}">
                <a16:creationId xmlns:a16="http://schemas.microsoft.com/office/drawing/2014/main" id="{139354A0-F5DF-3AC5-5E8B-A41146C26F3C}"/>
              </a:ext>
            </a:extLst>
          </p:cNvPr>
          <p:cNvSpPr>
            <a:spLocks noGrp="1" noChangeAspect="1"/>
          </p:cNvSpPr>
          <p:nvPr>
            <p:ph type="pic" sz="quarter" idx="25"/>
          </p:nvPr>
        </p:nvSpPr>
        <p:spPr>
          <a:xfrm>
            <a:off x="5641848" y="2258568"/>
            <a:ext cx="932688" cy="932688"/>
          </a:xfrm>
          <a:prstGeom prst="ellipse">
            <a:avLst/>
          </a:prstGeom>
          <a:solidFill>
            <a:schemeClr val="accent1"/>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60" name="Text Placeholder 51">
            <a:extLst>
              <a:ext uri="{FF2B5EF4-FFF2-40B4-BE49-F238E27FC236}">
                <a16:creationId xmlns:a16="http://schemas.microsoft.com/office/drawing/2014/main" id="{E9730E82-F317-686A-8777-D81705BCC706}"/>
              </a:ext>
            </a:extLst>
          </p:cNvPr>
          <p:cNvSpPr>
            <a:spLocks noGrp="1"/>
          </p:cNvSpPr>
          <p:nvPr>
            <p:ph type="body" sz="quarter" idx="21"/>
          </p:nvPr>
        </p:nvSpPr>
        <p:spPr>
          <a:xfrm>
            <a:off x="4722876" y="3950208"/>
            <a:ext cx="2770632" cy="2206752"/>
          </a:xfrm>
          <a:noFill/>
        </p:spPr>
        <p:txBody>
          <a:bodyPr lIns="91440" rIns="91440" anchor="t">
            <a:noAutofit/>
          </a:bodyPr>
          <a:lstStyle>
            <a:lvl1pPr marL="347472" indent="-347472" algn="l">
              <a:spcBef>
                <a:spcPts val="360"/>
              </a:spcBef>
              <a:buFont typeface="Arial" panose="020B0604020202020204" pitchFamily="34" charset="0"/>
              <a:buChar char="•"/>
              <a:defRPr sz="1500"/>
            </a:lvl1pPr>
          </a:lstStyle>
          <a:p>
            <a:pPr lvl="0"/>
            <a:r>
              <a:rPr lang="en-US"/>
              <a:t>Click to edit Master text styles</a:t>
            </a:r>
          </a:p>
        </p:txBody>
      </p:sp>
      <p:sp>
        <p:nvSpPr>
          <p:cNvPr id="50" name="Text Placeholder 4">
            <a:extLst>
              <a:ext uri="{FF2B5EF4-FFF2-40B4-BE49-F238E27FC236}">
                <a16:creationId xmlns:a16="http://schemas.microsoft.com/office/drawing/2014/main" id="{0E3B57F3-1903-446F-D989-D6CA342D0861}"/>
              </a:ext>
            </a:extLst>
          </p:cNvPr>
          <p:cNvSpPr>
            <a:spLocks noGrp="1"/>
          </p:cNvSpPr>
          <p:nvPr>
            <p:ph type="body" sz="quarter" idx="17"/>
          </p:nvPr>
        </p:nvSpPr>
        <p:spPr>
          <a:xfrm>
            <a:off x="8092440" y="2743200"/>
            <a:ext cx="3328416" cy="3557016"/>
          </a:xfrm>
          <a:noFill/>
          <a:ln w="12700">
            <a:solidFill>
              <a:schemeClr val="accent4"/>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5" name="Picture Placeholder 62">
            <a:extLst>
              <a:ext uri="{FF2B5EF4-FFF2-40B4-BE49-F238E27FC236}">
                <a16:creationId xmlns:a16="http://schemas.microsoft.com/office/drawing/2014/main" id="{D5BF3A8A-72F1-392E-855B-5B36E244A7FD}"/>
              </a:ext>
            </a:extLst>
          </p:cNvPr>
          <p:cNvSpPr>
            <a:spLocks noGrp="1" noChangeAspect="1"/>
          </p:cNvSpPr>
          <p:nvPr>
            <p:ph type="pic" sz="quarter" idx="24"/>
          </p:nvPr>
        </p:nvSpPr>
        <p:spPr>
          <a:xfrm>
            <a:off x="9290304" y="2258568"/>
            <a:ext cx="932688" cy="932688"/>
          </a:xfrm>
          <a:prstGeom prst="ellipse">
            <a:avLst/>
          </a:prstGeom>
          <a:solidFill>
            <a:schemeClr val="accent4"/>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61" name="Text Placeholder 51">
            <a:extLst>
              <a:ext uri="{FF2B5EF4-FFF2-40B4-BE49-F238E27FC236}">
                <a16:creationId xmlns:a16="http://schemas.microsoft.com/office/drawing/2014/main" id="{2AED5DDC-3165-FA12-0310-E3545223E292}"/>
              </a:ext>
            </a:extLst>
          </p:cNvPr>
          <p:cNvSpPr>
            <a:spLocks noGrp="1"/>
          </p:cNvSpPr>
          <p:nvPr>
            <p:ph type="body" sz="quarter" idx="22"/>
          </p:nvPr>
        </p:nvSpPr>
        <p:spPr>
          <a:xfrm>
            <a:off x="8371332" y="3950208"/>
            <a:ext cx="2770632" cy="2206752"/>
          </a:xfrm>
          <a:noFill/>
        </p:spPr>
        <p:txBody>
          <a:bodyPr lIns="91440" rIns="91440" anchor="t">
            <a:noAutofit/>
          </a:bodyPr>
          <a:lstStyle>
            <a:lvl1pPr marL="347472" indent="-347472" algn="l">
              <a:spcBef>
                <a:spcPts val="360"/>
              </a:spcBef>
              <a:buFont typeface="Arial" panose="020B0604020202020204" pitchFamily="34" charset="0"/>
              <a:buChar char="•"/>
              <a:defRPr sz="1500"/>
            </a:lvl1pPr>
          </a:lstStyle>
          <a:p>
            <a:pPr lvl="0"/>
            <a:r>
              <a:rPr lang="en-US"/>
              <a:t>Click to edit Master text styles</a:t>
            </a:r>
          </a:p>
        </p:txBody>
      </p:sp>
    </p:spTree>
    <p:extLst>
      <p:ext uri="{BB962C8B-B14F-4D97-AF65-F5344CB8AC3E}">
        <p14:creationId xmlns:p14="http://schemas.microsoft.com/office/powerpoint/2010/main" val="126895411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Summary">
    <p:spTree>
      <p:nvGrpSpPr>
        <p:cNvPr id="1" name=""/>
        <p:cNvGrpSpPr/>
        <p:nvPr/>
      </p:nvGrpSpPr>
      <p:grpSpPr>
        <a:xfrm>
          <a:off x="0" y="0"/>
          <a:ext cx="0" cy="0"/>
          <a:chOff x="0" y="0"/>
          <a:chExt cx="0" cy="0"/>
        </a:xfrm>
      </p:grpSpPr>
      <p:sp>
        <p:nvSpPr>
          <p:cNvPr id="24" name="Image 2" descr="preencoded.png">
            <a:extLst>
              <a:ext uri="{FF2B5EF4-FFF2-40B4-BE49-F238E27FC236}">
                <a16:creationId xmlns:a16="http://schemas.microsoft.com/office/drawing/2014/main" id="{ABC388A2-FFC7-1A87-02FB-C97B50161FD3}"/>
              </a:ext>
            </a:extLst>
          </p:cNvPr>
          <p:cNvSpPr/>
          <p:nvPr/>
        </p:nvSpPr>
        <p:spPr>
          <a:xfrm>
            <a:off x="8758238" y="-14287"/>
            <a:ext cx="3433763" cy="3452812"/>
          </a:xfrm>
          <a:custGeom>
            <a:avLst/>
            <a:gdLst>
              <a:gd name="connsiteX0" fmla="*/ 3433763 w 3433763"/>
              <a:gd name="connsiteY0" fmla="*/ 0 h 3452812"/>
              <a:gd name="connsiteX1" fmla="*/ 3433763 w 3433763"/>
              <a:gd name="connsiteY1" fmla="*/ 3452813 h 3452812"/>
              <a:gd name="connsiteX2" fmla="*/ 0 w 3433763"/>
              <a:gd name="connsiteY2" fmla="*/ 3452813 h 3452812"/>
              <a:gd name="connsiteX3" fmla="*/ 3433763 w 3433763"/>
              <a:gd name="connsiteY3" fmla="*/ 0 h 3452812"/>
            </a:gdLst>
            <a:ahLst/>
            <a:cxnLst>
              <a:cxn ang="0">
                <a:pos x="connsiteX0" y="connsiteY0"/>
              </a:cxn>
              <a:cxn ang="0">
                <a:pos x="connsiteX1" y="connsiteY1"/>
              </a:cxn>
              <a:cxn ang="0">
                <a:pos x="connsiteX2" y="connsiteY2"/>
              </a:cxn>
              <a:cxn ang="0">
                <a:pos x="connsiteX3" y="connsiteY3"/>
              </a:cxn>
            </a:cxnLst>
            <a:rect l="l" t="t" r="r" b="b"/>
            <a:pathLst>
              <a:path w="3433763" h="3452812">
                <a:moveTo>
                  <a:pt x="3433763" y="0"/>
                </a:moveTo>
                <a:lnTo>
                  <a:pt x="3433763" y="3452813"/>
                </a:lnTo>
                <a:lnTo>
                  <a:pt x="0" y="3452813"/>
                </a:lnTo>
                <a:cubicBezTo>
                  <a:pt x="0" y="1545912"/>
                  <a:pt x="1537383" y="0"/>
                  <a:pt x="3433763" y="0"/>
                </a:cubicBezTo>
                <a:close/>
              </a:path>
            </a:pathLst>
          </a:custGeom>
          <a:solidFill>
            <a:schemeClr val="accent1"/>
          </a:solidFill>
          <a:ln w="4756" cap="flat">
            <a:noFill/>
            <a:prstDash val="solid"/>
            <a:miter/>
          </a:ln>
        </p:spPr>
        <p:txBody>
          <a:bodyPr rtlCol="0" anchor="ctr"/>
          <a:lstStyle/>
          <a:p>
            <a:endParaRPr lang="en-US" dirty="0"/>
          </a:p>
        </p:txBody>
      </p:sp>
      <p:sp>
        <p:nvSpPr>
          <p:cNvPr id="25" name="Image 3" descr="preencoded.png">
            <a:extLst>
              <a:ext uri="{FF2B5EF4-FFF2-40B4-BE49-F238E27FC236}">
                <a16:creationId xmlns:a16="http://schemas.microsoft.com/office/drawing/2014/main" id="{D64C4994-B525-F4C0-B74F-D5E8296DFC43}"/>
              </a:ext>
            </a:extLst>
          </p:cNvPr>
          <p:cNvSpPr/>
          <p:nvPr/>
        </p:nvSpPr>
        <p:spPr>
          <a:xfrm>
            <a:off x="8758238" y="3438525"/>
            <a:ext cx="3433763" cy="3433762"/>
          </a:xfrm>
          <a:custGeom>
            <a:avLst/>
            <a:gdLst>
              <a:gd name="connsiteX0" fmla="*/ 0 w 3433763"/>
              <a:gd name="connsiteY0" fmla="*/ 0 h 3433762"/>
              <a:gd name="connsiteX1" fmla="*/ 3433763 w 3433763"/>
              <a:gd name="connsiteY1" fmla="*/ 0 h 3433762"/>
              <a:gd name="connsiteX2" fmla="*/ 3433763 w 3433763"/>
              <a:gd name="connsiteY2" fmla="*/ 3433763 h 3433762"/>
              <a:gd name="connsiteX3" fmla="*/ 0 w 3433763"/>
              <a:gd name="connsiteY3" fmla="*/ 0 h 3433762"/>
            </a:gdLst>
            <a:ahLst/>
            <a:cxnLst>
              <a:cxn ang="0">
                <a:pos x="connsiteX0" y="connsiteY0"/>
              </a:cxn>
              <a:cxn ang="0">
                <a:pos x="connsiteX1" y="connsiteY1"/>
              </a:cxn>
              <a:cxn ang="0">
                <a:pos x="connsiteX2" y="connsiteY2"/>
              </a:cxn>
              <a:cxn ang="0">
                <a:pos x="connsiteX3" y="connsiteY3"/>
              </a:cxn>
            </a:cxnLst>
            <a:rect l="l" t="t" r="r" b="b"/>
            <a:pathLst>
              <a:path w="3433763" h="3433762">
                <a:moveTo>
                  <a:pt x="0" y="0"/>
                </a:moveTo>
                <a:lnTo>
                  <a:pt x="3433763" y="0"/>
                </a:lnTo>
                <a:lnTo>
                  <a:pt x="3433763" y="3433763"/>
                </a:lnTo>
                <a:cubicBezTo>
                  <a:pt x="1537383" y="3433763"/>
                  <a:pt x="0" y="1896380"/>
                  <a:pt x="0" y="0"/>
                </a:cubicBezTo>
                <a:close/>
              </a:path>
            </a:pathLst>
          </a:custGeom>
          <a:solidFill>
            <a:schemeClr val="accent2"/>
          </a:solidFill>
          <a:ln w="4756" cap="flat">
            <a:noFill/>
            <a:prstDash val="solid"/>
            <a:miter/>
          </a:ln>
        </p:spPr>
        <p:txBody>
          <a:bodyPr rtlCol="0" anchor="ctr"/>
          <a:lstStyle/>
          <a:p>
            <a:endParaRPr lang="en-US" dirty="0"/>
          </a:p>
        </p:txBody>
      </p:sp>
      <p:sp>
        <p:nvSpPr>
          <p:cNvPr id="26" name="Image 4" descr="preencoded.png">
            <a:extLst>
              <a:ext uri="{FF2B5EF4-FFF2-40B4-BE49-F238E27FC236}">
                <a16:creationId xmlns:a16="http://schemas.microsoft.com/office/drawing/2014/main" id="{9019DA73-2516-F3D2-ECDB-620C90483DB3}"/>
              </a:ext>
            </a:extLst>
          </p:cNvPr>
          <p:cNvSpPr/>
          <p:nvPr/>
        </p:nvSpPr>
        <p:spPr>
          <a:xfrm flipV="1">
            <a:off x="9991725" y="1247775"/>
            <a:ext cx="2200275" cy="2181225"/>
          </a:xfrm>
          <a:custGeom>
            <a:avLst/>
            <a:gdLst>
              <a:gd name="connsiteX0" fmla="*/ 0 w 2200275"/>
              <a:gd name="connsiteY0" fmla="*/ 0 h 2181225"/>
              <a:gd name="connsiteX1" fmla="*/ 2200275 w 2200275"/>
              <a:gd name="connsiteY1" fmla="*/ 2181225 h 2181225"/>
              <a:gd name="connsiteX2" fmla="*/ 2200275 w 2200275"/>
              <a:gd name="connsiteY2" fmla="*/ 0 h 2181225"/>
              <a:gd name="connsiteX3" fmla="*/ 0 w 2200275"/>
              <a:gd name="connsiteY3" fmla="*/ 0 h 2181225"/>
            </a:gdLst>
            <a:ahLst/>
            <a:cxnLst>
              <a:cxn ang="0">
                <a:pos x="connsiteX0" y="connsiteY0"/>
              </a:cxn>
              <a:cxn ang="0">
                <a:pos x="connsiteX1" y="connsiteY1"/>
              </a:cxn>
              <a:cxn ang="0">
                <a:pos x="connsiteX2" y="connsiteY2"/>
              </a:cxn>
              <a:cxn ang="0">
                <a:pos x="connsiteX3" y="connsiteY3"/>
              </a:cxn>
            </a:cxnLst>
            <a:rect l="l" t="t" r="r" b="b"/>
            <a:pathLst>
              <a:path w="2200275" h="2181225">
                <a:moveTo>
                  <a:pt x="0" y="0"/>
                </a:moveTo>
                <a:cubicBezTo>
                  <a:pt x="0" y="1204689"/>
                  <a:pt x="985061" y="2181225"/>
                  <a:pt x="2200275" y="2181225"/>
                </a:cubicBezTo>
                <a:lnTo>
                  <a:pt x="2200275" y="0"/>
                </a:lnTo>
                <a:lnTo>
                  <a:pt x="0" y="0"/>
                </a:lnTo>
                <a:close/>
              </a:path>
            </a:pathLst>
          </a:custGeom>
          <a:solidFill>
            <a:schemeClr val="accent4"/>
          </a:solidFill>
          <a:ln w="4763" cap="flat">
            <a:noFill/>
            <a:prstDash val="solid"/>
            <a:miter/>
          </a:ln>
        </p:spPr>
        <p:txBody>
          <a:bodyPr rtlCol="0" anchor="ctr"/>
          <a:lstStyle/>
          <a:p>
            <a:endParaRPr lang="en-US" dirty="0"/>
          </a:p>
        </p:txBody>
      </p:sp>
      <p:sp>
        <p:nvSpPr>
          <p:cNvPr id="53" name="Image 7" descr="preencoded.png">
            <a:extLst>
              <a:ext uri="{FF2B5EF4-FFF2-40B4-BE49-F238E27FC236}">
                <a16:creationId xmlns:a16="http://schemas.microsoft.com/office/drawing/2014/main" id="{FEA70E9F-C506-413C-11EF-5915A2296643}"/>
              </a:ext>
            </a:extLst>
          </p:cNvPr>
          <p:cNvSpPr/>
          <p:nvPr/>
        </p:nvSpPr>
        <p:spPr>
          <a:xfrm flipV="1">
            <a:off x="-20086" y="4580051"/>
            <a:ext cx="2277948" cy="2277948"/>
          </a:xfrm>
          <a:custGeom>
            <a:avLst/>
            <a:gdLst>
              <a:gd name="connsiteX0" fmla="*/ 0 w 2277948"/>
              <a:gd name="connsiteY0" fmla="*/ 2277948 h 2277948"/>
              <a:gd name="connsiteX1" fmla="*/ 2277948 w 2277948"/>
              <a:gd name="connsiteY1" fmla="*/ 0 h 2277948"/>
              <a:gd name="connsiteX2" fmla="*/ 0 w 2277948"/>
              <a:gd name="connsiteY2" fmla="*/ 0 h 2277948"/>
              <a:gd name="connsiteX3" fmla="*/ 0 w 2277948"/>
              <a:gd name="connsiteY3" fmla="*/ 2277948 h 2277948"/>
            </a:gdLst>
            <a:ahLst/>
            <a:cxnLst>
              <a:cxn ang="0">
                <a:pos x="connsiteX0" y="connsiteY0"/>
              </a:cxn>
              <a:cxn ang="0">
                <a:pos x="connsiteX1" y="connsiteY1"/>
              </a:cxn>
              <a:cxn ang="0">
                <a:pos x="connsiteX2" y="connsiteY2"/>
              </a:cxn>
              <a:cxn ang="0">
                <a:pos x="connsiteX3" y="connsiteY3"/>
              </a:cxn>
            </a:cxnLst>
            <a:rect l="l" t="t" r="r" b="b"/>
            <a:pathLst>
              <a:path w="2277948" h="2277948">
                <a:moveTo>
                  <a:pt x="0" y="2277948"/>
                </a:moveTo>
                <a:cubicBezTo>
                  <a:pt x="1258034" y="2277948"/>
                  <a:pt x="2277948" y="1258034"/>
                  <a:pt x="2277948" y="0"/>
                </a:cubicBezTo>
                <a:lnTo>
                  <a:pt x="0" y="0"/>
                </a:lnTo>
                <a:lnTo>
                  <a:pt x="0" y="2277948"/>
                </a:lnTo>
                <a:close/>
              </a:path>
            </a:pathLst>
          </a:custGeom>
          <a:solidFill>
            <a:schemeClr val="accent4"/>
          </a:solidFill>
          <a:ln w="5083" cap="flat">
            <a:noFill/>
            <a:prstDash val="solid"/>
            <a:miter/>
          </a:ln>
        </p:spPr>
        <p:txBody>
          <a:bodyPr rtlCol="0" anchor="ctr"/>
          <a:lstStyle/>
          <a:p>
            <a:endParaRPr lang="en-US" dirty="0"/>
          </a:p>
        </p:txBody>
      </p:sp>
      <p:pic>
        <p:nvPicPr>
          <p:cNvPr id="21" name="Image 2" descr="preencoded.png">
            <a:extLst>
              <a:ext uri="{FF2B5EF4-FFF2-40B4-BE49-F238E27FC236}">
                <a16:creationId xmlns:a16="http://schemas.microsoft.com/office/drawing/2014/main" id="{A8B7F1F1-806C-8D65-7340-220A0C4653C8}"/>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9991886" y="3441269"/>
            <a:ext cx="2200114" cy="2200114"/>
          </a:xfrm>
          <a:prstGeom prst="rect">
            <a:avLst/>
          </a:prstGeom>
        </p:spPr>
      </p:pic>
      <p:sp>
        <p:nvSpPr>
          <p:cNvPr id="54" name="Image 2" descr="preencoded.png">
            <a:extLst>
              <a:ext uri="{FF2B5EF4-FFF2-40B4-BE49-F238E27FC236}">
                <a16:creationId xmlns:a16="http://schemas.microsoft.com/office/drawing/2014/main" id="{F19C81EC-0322-58A2-C455-6E2C84D1E6E8}"/>
              </a:ext>
            </a:extLst>
          </p:cNvPr>
          <p:cNvSpPr/>
          <p:nvPr/>
        </p:nvSpPr>
        <p:spPr>
          <a:xfrm>
            <a:off x="1707959" y="5667616"/>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sp>
        <p:nvSpPr>
          <p:cNvPr id="2" name="Title 1"/>
          <p:cNvSpPr>
            <a:spLocks noGrp="1"/>
          </p:cNvSpPr>
          <p:nvPr>
            <p:ph type="title"/>
          </p:nvPr>
        </p:nvSpPr>
        <p:spPr>
          <a:xfrm>
            <a:off x="1508760" y="1883664"/>
            <a:ext cx="6766560" cy="768096"/>
          </a:xfrm>
        </p:spPr>
        <p:txBody>
          <a:bodyPr>
            <a:noAutofit/>
          </a:bodyPr>
          <a:lstStyle>
            <a:lvl1pPr algn="l">
              <a:lnSpc>
                <a:spcPct val="100000"/>
              </a:lnSpc>
              <a:defRPr b="1"/>
            </a:lvl1pPr>
          </a:lstStyle>
          <a:p>
            <a:r>
              <a:rPr lang="en-US"/>
              <a:t>Click to edit Master title style</a:t>
            </a:r>
            <a:endParaRPr lang="en-US" dirty="0"/>
          </a:p>
        </p:txBody>
      </p:sp>
      <p:sp>
        <p:nvSpPr>
          <p:cNvPr id="3" name="Content Placeholder 2"/>
          <p:cNvSpPr>
            <a:spLocks noGrp="1"/>
          </p:cNvSpPr>
          <p:nvPr>
            <p:ph idx="1"/>
          </p:nvPr>
        </p:nvSpPr>
        <p:spPr>
          <a:xfrm>
            <a:off x="1508760" y="2837688"/>
            <a:ext cx="5879592" cy="2700528"/>
          </a:xfrm>
        </p:spPr>
        <p:txBody>
          <a:bodyPr>
            <a:noAutofit/>
          </a:bodyPr>
          <a:lstStyle>
            <a:lvl1pPr marL="0" indent="0">
              <a:buNone/>
              <a:defRPr sz="1500"/>
            </a:lvl1pPr>
            <a:lvl2pPr>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p:txBody>
          <a:bodyPr>
            <a:noAutofit/>
          </a:bodyPr>
          <a:lstStyle/>
          <a:p>
            <a:fld id="{48F63A3B-78C7-47BE-AE5E-E10140E04643}" type="slidenum">
              <a:rPr lang="en-US" dirty="0"/>
              <a:t>‹#›</a:t>
            </a:fld>
            <a:endParaRPr lang="en-US" dirty="0"/>
          </a:p>
        </p:txBody>
      </p:sp>
      <p:sp>
        <p:nvSpPr>
          <p:cNvPr id="4" name="Footer Placeholder 3">
            <a:extLst>
              <a:ext uri="{FF2B5EF4-FFF2-40B4-BE49-F238E27FC236}">
                <a16:creationId xmlns:a16="http://schemas.microsoft.com/office/drawing/2014/main" id="{E1F9FD95-086F-282B-820C-8CDAD4A6EEB6}"/>
              </a:ext>
            </a:extLst>
          </p:cNvPr>
          <p:cNvSpPr>
            <a:spLocks noGrp="1"/>
          </p:cNvSpPr>
          <p:nvPr>
            <p:ph type="ftr" sz="quarter" idx="13"/>
          </p:nvPr>
        </p:nvSpPr>
        <p:spPr/>
        <p:txBody>
          <a:bodyPr/>
          <a:lstStyle/>
          <a:p>
            <a:r>
              <a:rPr lang="en-US"/>
              <a:t>Presentation title</a:t>
            </a:r>
            <a:endParaRPr lang="en-US" dirty="0"/>
          </a:p>
        </p:txBody>
      </p:sp>
    </p:spTree>
    <p:extLst>
      <p:ext uri="{BB962C8B-B14F-4D97-AF65-F5344CB8AC3E}">
        <p14:creationId xmlns:p14="http://schemas.microsoft.com/office/powerpoint/2010/main" val="42484857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accent6"/>
        </a:solidFill>
        <a:effectLst/>
      </p:bgPr>
    </p:bg>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AEF1F750-031C-BDB7-BD7B-9CBE17406FDB}"/>
              </a:ext>
            </a:extLst>
          </p:cNvPr>
          <p:cNvSpPr/>
          <p:nvPr userDrawn="1"/>
        </p:nvSpPr>
        <p:spPr>
          <a:xfrm>
            <a:off x="0" y="0"/>
            <a:ext cx="8948738" cy="6858000"/>
          </a:xfrm>
          <a:custGeom>
            <a:avLst/>
            <a:gdLst>
              <a:gd name="connsiteX0" fmla="*/ 0 w 8948738"/>
              <a:gd name="connsiteY0" fmla="*/ 0 h 6858000"/>
              <a:gd name="connsiteX1" fmla="*/ 5932941 w 8948738"/>
              <a:gd name="connsiteY1" fmla="*/ 0 h 6858000"/>
              <a:gd name="connsiteX2" fmla="*/ 6047310 w 8948738"/>
              <a:gd name="connsiteY2" fmla="*/ 14613 h 6858000"/>
              <a:gd name="connsiteX3" fmla="*/ 8948738 w 8948738"/>
              <a:gd name="connsiteY3" fmla="*/ 3416480 h 6858000"/>
              <a:gd name="connsiteX4" fmla="*/ 5702202 w 8948738"/>
              <a:gd name="connsiteY4" fmla="*/ 6853523 h 6858000"/>
              <a:gd name="connsiteX5" fmla="*/ 5526113 w 8948738"/>
              <a:gd name="connsiteY5" fmla="*/ 6858000 h 6858000"/>
              <a:gd name="connsiteX6" fmla="*/ 0 w 8948738"/>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48738" h="6858000">
                <a:moveTo>
                  <a:pt x="0" y="0"/>
                </a:moveTo>
                <a:lnTo>
                  <a:pt x="5932941" y="0"/>
                </a:lnTo>
                <a:lnTo>
                  <a:pt x="6047310" y="14613"/>
                </a:lnTo>
                <a:cubicBezTo>
                  <a:pt x="7690210" y="267026"/>
                  <a:pt x="8948738" y="1693971"/>
                  <a:pt x="8948738" y="3416480"/>
                </a:cubicBezTo>
                <a:cubicBezTo>
                  <a:pt x="8948738" y="5257788"/>
                  <a:pt x="7510634" y="6761349"/>
                  <a:pt x="5702202" y="6853523"/>
                </a:cubicBezTo>
                <a:lnTo>
                  <a:pt x="5526113" y="6858000"/>
                </a:lnTo>
                <a:lnTo>
                  <a:pt x="0" y="6858000"/>
                </a:lnTo>
                <a:close/>
              </a:path>
            </a:pathLst>
          </a:custGeom>
          <a:solidFill>
            <a:schemeClr val="bg1"/>
          </a:solidFill>
          <a:ln w="476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9" name="Freeform: Shape 18" descr="preencoded.png">
            <a:extLst>
              <a:ext uri="{FF2B5EF4-FFF2-40B4-BE49-F238E27FC236}">
                <a16:creationId xmlns:a16="http://schemas.microsoft.com/office/drawing/2014/main" id="{FEB515B5-2D9F-58E1-6E3C-CCBF105D891E}"/>
              </a:ext>
            </a:extLst>
          </p:cNvPr>
          <p:cNvSpPr/>
          <p:nvPr userDrawn="1"/>
        </p:nvSpPr>
        <p:spPr>
          <a:xfrm>
            <a:off x="7538626" y="13142"/>
            <a:ext cx="4653374" cy="6831717"/>
          </a:xfrm>
          <a:custGeom>
            <a:avLst/>
            <a:gdLst>
              <a:gd name="connsiteX0" fmla="*/ 3416476 w 4653374"/>
              <a:gd name="connsiteY0" fmla="*/ 0 h 6831717"/>
              <a:gd name="connsiteX1" fmla="*/ 4653374 w 4653374"/>
              <a:gd name="connsiteY1" fmla="*/ 0 h 6831717"/>
              <a:gd name="connsiteX2" fmla="*/ 4653374 w 4653374"/>
              <a:gd name="connsiteY2" fmla="*/ 6831717 h 6831717"/>
              <a:gd name="connsiteX3" fmla="*/ 3416476 w 4653374"/>
              <a:gd name="connsiteY3" fmla="*/ 6831717 h 6831717"/>
              <a:gd name="connsiteX4" fmla="*/ 0 w 4653374"/>
              <a:gd name="connsiteY4" fmla="*/ 3415863 h 6831717"/>
              <a:gd name="connsiteX5" fmla="*/ 3416476 w 4653374"/>
              <a:gd name="connsiteY5" fmla="*/ 0 h 6831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53374" h="6831717">
                <a:moveTo>
                  <a:pt x="3416476" y="0"/>
                </a:moveTo>
                <a:lnTo>
                  <a:pt x="4653374" y="0"/>
                </a:lnTo>
                <a:lnTo>
                  <a:pt x="4653374" y="6831717"/>
                </a:lnTo>
                <a:lnTo>
                  <a:pt x="3416476" y="6831717"/>
                </a:lnTo>
                <a:cubicBezTo>
                  <a:pt x="1529612" y="6831717"/>
                  <a:pt x="0" y="5302406"/>
                  <a:pt x="0" y="3415863"/>
                </a:cubicBezTo>
                <a:cubicBezTo>
                  <a:pt x="0" y="1529335"/>
                  <a:pt x="1529607" y="0"/>
                  <a:pt x="3416476" y="0"/>
                </a:cubicBezTo>
                <a:close/>
              </a:path>
            </a:pathLst>
          </a:custGeom>
          <a:solidFill>
            <a:schemeClr val="accent1"/>
          </a:solidFill>
          <a:ln w="4777" cap="flat">
            <a:noFill/>
            <a:prstDash val="solid"/>
            <a:miter/>
          </a:ln>
        </p:spPr>
        <p:txBody>
          <a:bodyPr rtlCol="0" anchor="ctr"/>
          <a:lstStyle/>
          <a:p>
            <a:endParaRPr lang="en-US" dirty="0"/>
          </a:p>
        </p:txBody>
      </p:sp>
      <p:pic>
        <p:nvPicPr>
          <p:cNvPr id="9" name="Image 2" descr="preencoded.png">
            <a:extLst>
              <a:ext uri="{FF2B5EF4-FFF2-40B4-BE49-F238E27FC236}">
                <a16:creationId xmlns:a16="http://schemas.microsoft.com/office/drawing/2014/main" id="{5CCFEDF9-5B69-87BA-8A33-35033DA4013F}"/>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8737234" y="-25041"/>
            <a:ext cx="3432191" cy="3432191"/>
          </a:xfrm>
          <a:prstGeom prst="rect">
            <a:avLst/>
          </a:prstGeom>
        </p:spPr>
      </p:pic>
      <p:sp>
        <p:nvSpPr>
          <p:cNvPr id="2" name="Title 1"/>
          <p:cNvSpPr>
            <a:spLocks noGrp="1"/>
          </p:cNvSpPr>
          <p:nvPr>
            <p:ph type="ctrTitle"/>
          </p:nvPr>
        </p:nvSpPr>
        <p:spPr>
          <a:xfrm>
            <a:off x="1527048" y="1975104"/>
            <a:ext cx="4169664" cy="667512"/>
          </a:xfrm>
        </p:spPr>
        <p:txBody>
          <a:bodyPr tIns="0" anchor="ctr">
            <a:noAutofit/>
          </a:bodyPr>
          <a:lstStyle>
            <a:lvl1pPr algn="l">
              <a:defRPr sz="4400"/>
            </a:lvl1pPr>
          </a:lstStyle>
          <a:p>
            <a:r>
              <a:rPr lang="en-US"/>
              <a:t>Click to edit Master title style</a:t>
            </a:r>
            <a:endParaRPr lang="en-US" dirty="0"/>
          </a:p>
        </p:txBody>
      </p:sp>
      <p:sp>
        <p:nvSpPr>
          <p:cNvPr id="3" name="Subtitle 2"/>
          <p:cNvSpPr>
            <a:spLocks noGrp="1"/>
          </p:cNvSpPr>
          <p:nvPr>
            <p:ph type="subTitle" idx="1"/>
          </p:nvPr>
        </p:nvSpPr>
        <p:spPr>
          <a:xfrm>
            <a:off x="1545336" y="2846832"/>
            <a:ext cx="4169664" cy="2176272"/>
          </a:xfrm>
        </p:spPr>
        <p:txBody>
          <a:bodyPr lIns="91440" tIns="0" rIns="91440" bIns="0">
            <a:noAutofit/>
          </a:bodyPr>
          <a:lstStyle>
            <a:lvl1pPr marL="0" indent="0" algn="l">
              <a:spcBef>
                <a:spcPts val="576"/>
              </a:spcBef>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37289882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9" name="Image 0" descr="preencoded.png">
            <a:extLst>
              <a:ext uri="{FF2B5EF4-FFF2-40B4-BE49-F238E27FC236}">
                <a16:creationId xmlns:a16="http://schemas.microsoft.com/office/drawing/2014/main" id="{8D5D10FF-3DE5-39CA-FA9A-29A09DC47BFC}"/>
              </a:ext>
            </a:extLst>
          </p:cNvPr>
          <p:cNvSpPr/>
          <p:nvPr userDrawn="1"/>
        </p:nvSpPr>
        <p:spPr>
          <a:xfrm>
            <a:off x="-5568" y="-2784"/>
            <a:ext cx="3443288" cy="6891337"/>
          </a:xfrm>
          <a:custGeom>
            <a:avLst/>
            <a:gdLst>
              <a:gd name="connsiteX0" fmla="*/ 3443288 w 3443288"/>
              <a:gd name="connsiteY0" fmla="*/ 0 h 6891337"/>
              <a:gd name="connsiteX1" fmla="*/ 0 w 3443288"/>
              <a:gd name="connsiteY1" fmla="*/ 0 h 6891337"/>
              <a:gd name="connsiteX2" fmla="*/ 0 w 3443288"/>
              <a:gd name="connsiteY2" fmla="*/ 6891338 h 6891337"/>
              <a:gd name="connsiteX3" fmla="*/ 3443288 w 3443288"/>
              <a:gd name="connsiteY3" fmla="*/ 6891338 h 6891337"/>
              <a:gd name="connsiteX4" fmla="*/ 3443288 w 3443288"/>
              <a:gd name="connsiteY4" fmla="*/ 0 h 6891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6891337">
                <a:moveTo>
                  <a:pt x="3443288" y="0"/>
                </a:moveTo>
                <a:lnTo>
                  <a:pt x="0" y="0"/>
                </a:lnTo>
                <a:lnTo>
                  <a:pt x="0" y="6891338"/>
                </a:lnTo>
                <a:lnTo>
                  <a:pt x="3443288" y="6891338"/>
                </a:lnTo>
                <a:lnTo>
                  <a:pt x="3443288" y="0"/>
                </a:lnTo>
                <a:close/>
              </a:path>
            </a:pathLst>
          </a:custGeom>
          <a:solidFill>
            <a:schemeClr val="accent3"/>
          </a:solidFill>
          <a:ln w="4756" cap="flat">
            <a:noFill/>
            <a:prstDash val="solid"/>
            <a:miter/>
          </a:ln>
        </p:spPr>
        <p:txBody>
          <a:bodyPr rtlCol="0" anchor="ctr">
            <a:noAutofit/>
          </a:bodyPr>
          <a:lstStyle/>
          <a:p>
            <a:endParaRPr lang="en-US" dirty="0"/>
          </a:p>
        </p:txBody>
      </p:sp>
      <p:pic>
        <p:nvPicPr>
          <p:cNvPr id="11" name="Image 1" descr="preencoded.png">
            <a:extLst>
              <a:ext uri="{FF2B5EF4-FFF2-40B4-BE49-F238E27FC236}">
                <a16:creationId xmlns:a16="http://schemas.microsoft.com/office/drawing/2014/main" id="{BFA89E6A-8342-AE30-45E0-BC1DFE3276CC}"/>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703311" y="-2784"/>
            <a:ext cx="1734410" cy="5167313"/>
          </a:xfrm>
          <a:prstGeom prst="rect">
            <a:avLst/>
          </a:prstGeom>
        </p:spPr>
      </p:pic>
      <p:sp>
        <p:nvSpPr>
          <p:cNvPr id="13" name="Freeform: Shape 12">
            <a:extLst>
              <a:ext uri="{FF2B5EF4-FFF2-40B4-BE49-F238E27FC236}">
                <a16:creationId xmlns:a16="http://schemas.microsoft.com/office/drawing/2014/main" id="{A08309FA-889A-E2F2-1EDA-F872245F5FDF}"/>
              </a:ext>
            </a:extLst>
          </p:cNvPr>
          <p:cNvSpPr/>
          <p:nvPr userDrawn="1"/>
        </p:nvSpPr>
        <p:spPr>
          <a:xfrm>
            <a:off x="1721621" y="-2784"/>
            <a:ext cx="1716115" cy="1720853"/>
          </a:xfrm>
          <a:custGeom>
            <a:avLst/>
            <a:gdLst>
              <a:gd name="connsiteX0" fmla="*/ 93358 w 1716115"/>
              <a:gd name="connsiteY0" fmla="*/ 0 h 1720853"/>
              <a:gd name="connsiteX1" fmla="*/ 110348 w 1716115"/>
              <a:gd name="connsiteY1" fmla="*/ 0 h 1720853"/>
              <a:gd name="connsiteX2" fmla="*/ 1716029 w 1716115"/>
              <a:gd name="connsiteY2" fmla="*/ 1610112 h 1720853"/>
              <a:gd name="connsiteX3" fmla="*/ 1716029 w 1716115"/>
              <a:gd name="connsiteY3" fmla="*/ 1627151 h 1720853"/>
              <a:gd name="connsiteX4" fmla="*/ 1716115 w 1716115"/>
              <a:gd name="connsiteY4" fmla="*/ 1627237 h 1720853"/>
              <a:gd name="connsiteX5" fmla="*/ 93358 w 1716115"/>
              <a:gd name="connsiteY5" fmla="*/ 0 h 1720853"/>
              <a:gd name="connsiteX6" fmla="*/ 0 w 1716115"/>
              <a:gd name="connsiteY6" fmla="*/ 0 h 1720853"/>
              <a:gd name="connsiteX7" fmla="*/ 16989 w 1716115"/>
              <a:gd name="connsiteY7" fmla="*/ 0 h 1720853"/>
              <a:gd name="connsiteX8" fmla="*/ 1716114 w 1716115"/>
              <a:gd name="connsiteY8" fmla="*/ 1703814 h 1720853"/>
              <a:gd name="connsiteX9" fmla="*/ 1716114 w 1716115"/>
              <a:gd name="connsiteY9" fmla="*/ 1720853 h 1720853"/>
              <a:gd name="connsiteX10" fmla="*/ 0 w 1716115"/>
              <a:gd name="connsiteY10" fmla="*/ 0 h 1720853"/>
              <a:gd name="connsiteX11" fmla="*/ 186798 w 1716115"/>
              <a:gd name="connsiteY11" fmla="*/ 0 h 1720853"/>
              <a:gd name="connsiteX12" fmla="*/ 203788 w 1716115"/>
              <a:gd name="connsiteY12" fmla="*/ 0 h 1720853"/>
              <a:gd name="connsiteX13" fmla="*/ 1716109 w 1716115"/>
              <a:gd name="connsiteY13" fmla="*/ 1516501 h 1720853"/>
              <a:gd name="connsiteX14" fmla="*/ 1716109 w 1716115"/>
              <a:gd name="connsiteY14" fmla="*/ 1533535 h 1720853"/>
              <a:gd name="connsiteX15" fmla="*/ 186798 w 1716115"/>
              <a:gd name="connsiteY15" fmla="*/ 0 h 1720853"/>
              <a:gd name="connsiteX16" fmla="*/ 280155 w 1716115"/>
              <a:gd name="connsiteY16" fmla="*/ 0 h 1720853"/>
              <a:gd name="connsiteX17" fmla="*/ 297145 w 1716115"/>
              <a:gd name="connsiteY17" fmla="*/ 0 h 1720853"/>
              <a:gd name="connsiteX18" fmla="*/ 1716114 w 1716115"/>
              <a:gd name="connsiteY18" fmla="*/ 1422885 h 1720853"/>
              <a:gd name="connsiteX19" fmla="*/ 1716114 w 1716115"/>
              <a:gd name="connsiteY19" fmla="*/ 1439924 h 1720853"/>
              <a:gd name="connsiteX20" fmla="*/ 280155 w 1716115"/>
              <a:gd name="connsiteY20" fmla="*/ 0 h 1720853"/>
              <a:gd name="connsiteX21" fmla="*/ 373512 w 1716115"/>
              <a:gd name="connsiteY21" fmla="*/ 0 h 1720853"/>
              <a:gd name="connsiteX22" fmla="*/ 390502 w 1716115"/>
              <a:gd name="connsiteY22" fmla="*/ 0 h 1720853"/>
              <a:gd name="connsiteX23" fmla="*/ 1716029 w 1716115"/>
              <a:gd name="connsiteY23" fmla="*/ 1329184 h 1720853"/>
              <a:gd name="connsiteX24" fmla="*/ 1716029 w 1716115"/>
              <a:gd name="connsiteY24" fmla="*/ 1346223 h 1720853"/>
              <a:gd name="connsiteX25" fmla="*/ 1716114 w 1716115"/>
              <a:gd name="connsiteY25" fmla="*/ 1346308 h 1720853"/>
              <a:gd name="connsiteX26" fmla="*/ 373512 w 1716115"/>
              <a:gd name="connsiteY26" fmla="*/ 0 h 1720853"/>
              <a:gd name="connsiteX27" fmla="*/ 466953 w 1716115"/>
              <a:gd name="connsiteY27" fmla="*/ 0 h 1720853"/>
              <a:gd name="connsiteX28" fmla="*/ 483944 w 1716115"/>
              <a:gd name="connsiteY28" fmla="*/ 0 h 1720853"/>
              <a:gd name="connsiteX29" fmla="*/ 1716110 w 1716115"/>
              <a:gd name="connsiteY29" fmla="*/ 1235573 h 1720853"/>
              <a:gd name="connsiteX30" fmla="*/ 1716110 w 1716115"/>
              <a:gd name="connsiteY30" fmla="*/ 1252607 h 1720853"/>
              <a:gd name="connsiteX31" fmla="*/ 466953 w 1716115"/>
              <a:gd name="connsiteY31" fmla="*/ 0 h 1720853"/>
              <a:gd name="connsiteX32" fmla="*/ 560310 w 1716115"/>
              <a:gd name="connsiteY32" fmla="*/ 0 h 1720853"/>
              <a:gd name="connsiteX33" fmla="*/ 577297 w 1716115"/>
              <a:gd name="connsiteY33" fmla="*/ 0 h 1720853"/>
              <a:gd name="connsiteX34" fmla="*/ 1716109 w 1716115"/>
              <a:gd name="connsiteY34" fmla="*/ 1141957 h 1720853"/>
              <a:gd name="connsiteX35" fmla="*/ 1716109 w 1716115"/>
              <a:gd name="connsiteY35" fmla="*/ 1158991 h 1720853"/>
              <a:gd name="connsiteX36" fmla="*/ 560310 w 1716115"/>
              <a:gd name="connsiteY36" fmla="*/ 0 h 1720853"/>
              <a:gd name="connsiteX37" fmla="*/ 653668 w 1716115"/>
              <a:gd name="connsiteY37" fmla="*/ 0 h 1720853"/>
              <a:gd name="connsiteX38" fmla="*/ 670655 w 1716115"/>
              <a:gd name="connsiteY38" fmla="*/ 0 h 1720853"/>
              <a:gd name="connsiteX39" fmla="*/ 1716029 w 1716115"/>
              <a:gd name="connsiteY39" fmla="*/ 1048255 h 1720853"/>
              <a:gd name="connsiteX40" fmla="*/ 1716029 w 1716115"/>
              <a:gd name="connsiteY40" fmla="*/ 1065294 h 1720853"/>
              <a:gd name="connsiteX41" fmla="*/ 1716114 w 1716115"/>
              <a:gd name="connsiteY41" fmla="*/ 1065380 h 1720853"/>
              <a:gd name="connsiteX42" fmla="*/ 653668 w 1716115"/>
              <a:gd name="connsiteY42" fmla="*/ 0 h 1720853"/>
              <a:gd name="connsiteX43" fmla="*/ 747112 w 1716115"/>
              <a:gd name="connsiteY43" fmla="*/ 0 h 1720853"/>
              <a:gd name="connsiteX44" fmla="*/ 764104 w 1716115"/>
              <a:gd name="connsiteY44" fmla="*/ 0 h 1720853"/>
              <a:gd name="connsiteX45" fmla="*/ 1716115 w 1716115"/>
              <a:gd name="connsiteY45" fmla="*/ 954644 h 1720853"/>
              <a:gd name="connsiteX46" fmla="*/ 1716115 w 1716115"/>
              <a:gd name="connsiteY46" fmla="*/ 971678 h 1720853"/>
              <a:gd name="connsiteX47" fmla="*/ 747112 w 1716115"/>
              <a:gd name="connsiteY47" fmla="*/ 0 h 1720853"/>
              <a:gd name="connsiteX48" fmla="*/ 840465 w 1716115"/>
              <a:gd name="connsiteY48" fmla="*/ 0 h 1720853"/>
              <a:gd name="connsiteX49" fmla="*/ 857452 w 1716115"/>
              <a:gd name="connsiteY49" fmla="*/ 0 h 1720853"/>
              <a:gd name="connsiteX50" fmla="*/ 1716109 w 1716115"/>
              <a:gd name="connsiteY50" fmla="*/ 861028 h 1720853"/>
              <a:gd name="connsiteX51" fmla="*/ 1716109 w 1716115"/>
              <a:gd name="connsiteY51" fmla="*/ 878062 h 1720853"/>
              <a:gd name="connsiteX52" fmla="*/ 840465 w 1716115"/>
              <a:gd name="connsiteY52" fmla="*/ 0 h 1720853"/>
              <a:gd name="connsiteX53" fmla="*/ 933823 w 1716115"/>
              <a:gd name="connsiteY53" fmla="*/ 0 h 1720853"/>
              <a:gd name="connsiteX54" fmla="*/ 950810 w 1716115"/>
              <a:gd name="connsiteY54" fmla="*/ 0 h 1720853"/>
              <a:gd name="connsiteX55" fmla="*/ 1716114 w 1716115"/>
              <a:gd name="connsiteY55" fmla="*/ 767327 h 1720853"/>
              <a:gd name="connsiteX56" fmla="*/ 1716114 w 1716115"/>
              <a:gd name="connsiteY56" fmla="*/ 784366 h 1720853"/>
              <a:gd name="connsiteX57" fmla="*/ 1716114 w 1716115"/>
              <a:gd name="connsiteY57" fmla="*/ 784451 h 1720853"/>
              <a:gd name="connsiteX58" fmla="*/ 933823 w 1716115"/>
              <a:gd name="connsiteY58" fmla="*/ 0 h 1720853"/>
              <a:gd name="connsiteX59" fmla="*/ 1027262 w 1716115"/>
              <a:gd name="connsiteY59" fmla="*/ 0 h 1720853"/>
              <a:gd name="connsiteX60" fmla="*/ 1044254 w 1716115"/>
              <a:gd name="connsiteY60" fmla="*/ 0 h 1720853"/>
              <a:gd name="connsiteX61" fmla="*/ 1716110 w 1716115"/>
              <a:gd name="connsiteY61" fmla="*/ 673716 h 1720853"/>
              <a:gd name="connsiteX62" fmla="*/ 1716110 w 1716115"/>
              <a:gd name="connsiteY62" fmla="*/ 690750 h 1720853"/>
              <a:gd name="connsiteX63" fmla="*/ 1027262 w 1716115"/>
              <a:gd name="connsiteY63" fmla="*/ 0 h 1720853"/>
              <a:gd name="connsiteX64" fmla="*/ 1120625 w 1716115"/>
              <a:gd name="connsiteY64" fmla="*/ 0 h 1720853"/>
              <a:gd name="connsiteX65" fmla="*/ 1137612 w 1716115"/>
              <a:gd name="connsiteY65" fmla="*/ 0 h 1720853"/>
              <a:gd name="connsiteX66" fmla="*/ 1716115 w 1716115"/>
              <a:gd name="connsiteY66" fmla="*/ 580100 h 1720853"/>
              <a:gd name="connsiteX67" fmla="*/ 1716115 w 1716115"/>
              <a:gd name="connsiteY67" fmla="*/ 597134 h 1720853"/>
              <a:gd name="connsiteX68" fmla="*/ 1120625 w 1716115"/>
              <a:gd name="connsiteY68" fmla="*/ 0 h 1720853"/>
              <a:gd name="connsiteX69" fmla="*/ 1213978 w 1716115"/>
              <a:gd name="connsiteY69" fmla="*/ 0 h 1720853"/>
              <a:gd name="connsiteX70" fmla="*/ 1230965 w 1716115"/>
              <a:gd name="connsiteY70" fmla="*/ 0 h 1720853"/>
              <a:gd name="connsiteX71" fmla="*/ 1716109 w 1716115"/>
              <a:gd name="connsiteY71" fmla="*/ 486398 h 1720853"/>
              <a:gd name="connsiteX72" fmla="*/ 1716109 w 1716115"/>
              <a:gd name="connsiteY72" fmla="*/ 503437 h 1720853"/>
              <a:gd name="connsiteX73" fmla="*/ 1716109 w 1716115"/>
              <a:gd name="connsiteY73" fmla="*/ 503523 h 1720853"/>
              <a:gd name="connsiteX74" fmla="*/ 1213978 w 1716115"/>
              <a:gd name="connsiteY74" fmla="*/ 0 h 1720853"/>
              <a:gd name="connsiteX75" fmla="*/ 1307422 w 1716115"/>
              <a:gd name="connsiteY75" fmla="*/ 0 h 1720853"/>
              <a:gd name="connsiteX76" fmla="*/ 1324414 w 1716115"/>
              <a:gd name="connsiteY76" fmla="*/ 0 h 1720853"/>
              <a:gd name="connsiteX77" fmla="*/ 1716115 w 1716115"/>
              <a:gd name="connsiteY77" fmla="*/ 392784 h 1720853"/>
              <a:gd name="connsiteX78" fmla="*/ 1716115 w 1716115"/>
              <a:gd name="connsiteY78" fmla="*/ 409821 h 1720853"/>
              <a:gd name="connsiteX79" fmla="*/ 1307422 w 1716115"/>
              <a:gd name="connsiteY79" fmla="*/ 0 h 1720853"/>
              <a:gd name="connsiteX80" fmla="*/ 1400775 w 1716115"/>
              <a:gd name="connsiteY80" fmla="*/ 0 h 1720853"/>
              <a:gd name="connsiteX81" fmla="*/ 1417762 w 1716115"/>
              <a:gd name="connsiteY81" fmla="*/ 0 h 1720853"/>
              <a:gd name="connsiteX82" fmla="*/ 1716109 w 1716115"/>
              <a:gd name="connsiteY82" fmla="*/ 299170 h 1720853"/>
              <a:gd name="connsiteX83" fmla="*/ 1716109 w 1716115"/>
              <a:gd name="connsiteY83" fmla="*/ 316207 h 1720853"/>
              <a:gd name="connsiteX84" fmla="*/ 1400775 w 1716115"/>
              <a:gd name="connsiteY84" fmla="*/ 0 h 1720853"/>
              <a:gd name="connsiteX85" fmla="*/ 1494133 w 1716115"/>
              <a:gd name="connsiteY85" fmla="*/ 0 h 1720853"/>
              <a:gd name="connsiteX86" fmla="*/ 1511120 w 1716115"/>
              <a:gd name="connsiteY86" fmla="*/ 0 h 1720853"/>
              <a:gd name="connsiteX87" fmla="*/ 1716109 w 1716115"/>
              <a:gd name="connsiteY87" fmla="*/ 205556 h 1720853"/>
              <a:gd name="connsiteX88" fmla="*/ 1716109 w 1716115"/>
              <a:gd name="connsiteY88" fmla="*/ 222592 h 1720853"/>
              <a:gd name="connsiteX89" fmla="*/ 1494133 w 1716115"/>
              <a:gd name="connsiteY89" fmla="*/ 0 h 172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716115" h="1720853">
                <a:moveTo>
                  <a:pt x="93358" y="0"/>
                </a:moveTo>
                <a:lnTo>
                  <a:pt x="110348" y="0"/>
                </a:lnTo>
                <a:cubicBezTo>
                  <a:pt x="110348" y="887874"/>
                  <a:pt x="830686" y="1610112"/>
                  <a:pt x="1716029" y="1610112"/>
                </a:cubicBezTo>
                <a:lnTo>
                  <a:pt x="1716029" y="1627151"/>
                </a:lnTo>
                <a:lnTo>
                  <a:pt x="1716115" y="1627237"/>
                </a:lnTo>
                <a:cubicBezTo>
                  <a:pt x="821334" y="1627237"/>
                  <a:pt x="93358" y="897252"/>
                  <a:pt x="93358" y="0"/>
                </a:cubicBezTo>
                <a:close/>
                <a:moveTo>
                  <a:pt x="0" y="0"/>
                </a:moveTo>
                <a:lnTo>
                  <a:pt x="16989" y="0"/>
                </a:lnTo>
                <a:cubicBezTo>
                  <a:pt x="16989" y="939499"/>
                  <a:pt x="779202" y="1703814"/>
                  <a:pt x="1716114" y="1703814"/>
                </a:cubicBezTo>
                <a:lnTo>
                  <a:pt x="1716114" y="1720853"/>
                </a:lnTo>
                <a:cubicBezTo>
                  <a:pt x="769850" y="1720853"/>
                  <a:pt x="0" y="948877"/>
                  <a:pt x="0" y="0"/>
                </a:cubicBezTo>
                <a:close/>
                <a:moveTo>
                  <a:pt x="186798" y="0"/>
                </a:moveTo>
                <a:lnTo>
                  <a:pt x="203788" y="0"/>
                </a:lnTo>
                <a:cubicBezTo>
                  <a:pt x="203788" y="836248"/>
                  <a:pt x="882254" y="1516501"/>
                  <a:pt x="1716109" y="1516501"/>
                </a:cubicBezTo>
                <a:lnTo>
                  <a:pt x="1716109" y="1533535"/>
                </a:lnTo>
                <a:cubicBezTo>
                  <a:pt x="872812" y="1533535"/>
                  <a:pt x="186798" y="845626"/>
                  <a:pt x="186798" y="0"/>
                </a:cubicBezTo>
                <a:close/>
                <a:moveTo>
                  <a:pt x="280155" y="0"/>
                </a:moveTo>
                <a:lnTo>
                  <a:pt x="297145" y="0"/>
                </a:lnTo>
                <a:cubicBezTo>
                  <a:pt x="297145" y="784537"/>
                  <a:pt x="933652" y="1422885"/>
                  <a:pt x="1716114" y="1422885"/>
                </a:cubicBezTo>
                <a:lnTo>
                  <a:pt x="1716114" y="1439924"/>
                </a:lnTo>
                <a:cubicBezTo>
                  <a:pt x="924300" y="1439924"/>
                  <a:pt x="280155" y="794001"/>
                  <a:pt x="280155" y="0"/>
                </a:cubicBezTo>
                <a:close/>
                <a:moveTo>
                  <a:pt x="373512" y="0"/>
                </a:moveTo>
                <a:lnTo>
                  <a:pt x="390502" y="0"/>
                </a:lnTo>
                <a:cubicBezTo>
                  <a:pt x="390502" y="732911"/>
                  <a:pt x="985135" y="1329184"/>
                  <a:pt x="1716029" y="1329184"/>
                </a:cubicBezTo>
                <a:lnTo>
                  <a:pt x="1716029" y="1346223"/>
                </a:lnTo>
                <a:lnTo>
                  <a:pt x="1716114" y="1346308"/>
                </a:lnTo>
                <a:cubicBezTo>
                  <a:pt x="975783" y="1346308"/>
                  <a:pt x="373512" y="742375"/>
                  <a:pt x="373512" y="0"/>
                </a:cubicBezTo>
                <a:close/>
                <a:moveTo>
                  <a:pt x="466953" y="0"/>
                </a:moveTo>
                <a:lnTo>
                  <a:pt x="483944" y="0"/>
                </a:lnTo>
                <a:cubicBezTo>
                  <a:pt x="483944" y="681286"/>
                  <a:pt x="1036704" y="1235573"/>
                  <a:pt x="1716110" y="1235573"/>
                </a:cubicBezTo>
                <a:lnTo>
                  <a:pt x="1716110" y="1252607"/>
                </a:lnTo>
                <a:cubicBezTo>
                  <a:pt x="1027347" y="1252607"/>
                  <a:pt x="466953" y="690664"/>
                  <a:pt x="466953" y="0"/>
                </a:cubicBezTo>
                <a:close/>
                <a:moveTo>
                  <a:pt x="560310" y="0"/>
                </a:moveTo>
                <a:lnTo>
                  <a:pt x="577297" y="0"/>
                </a:lnTo>
                <a:cubicBezTo>
                  <a:pt x="577297" y="629660"/>
                  <a:pt x="1088188" y="1141957"/>
                  <a:pt x="1716109" y="1141957"/>
                </a:cubicBezTo>
                <a:lnTo>
                  <a:pt x="1716109" y="1158991"/>
                </a:lnTo>
                <a:cubicBezTo>
                  <a:pt x="1078835" y="1158991"/>
                  <a:pt x="560310" y="639038"/>
                  <a:pt x="560310" y="0"/>
                </a:cubicBezTo>
                <a:close/>
                <a:moveTo>
                  <a:pt x="653668" y="0"/>
                </a:moveTo>
                <a:lnTo>
                  <a:pt x="670655" y="0"/>
                </a:lnTo>
                <a:cubicBezTo>
                  <a:pt x="670655" y="578035"/>
                  <a:pt x="1139586" y="1048255"/>
                  <a:pt x="1716029" y="1048255"/>
                </a:cubicBezTo>
                <a:lnTo>
                  <a:pt x="1716029" y="1065294"/>
                </a:lnTo>
                <a:lnTo>
                  <a:pt x="1716114" y="1065380"/>
                </a:lnTo>
                <a:cubicBezTo>
                  <a:pt x="1130319" y="1065380"/>
                  <a:pt x="653668" y="587499"/>
                  <a:pt x="653668" y="0"/>
                </a:cubicBezTo>
                <a:close/>
                <a:moveTo>
                  <a:pt x="747112" y="0"/>
                </a:moveTo>
                <a:lnTo>
                  <a:pt x="764104" y="0"/>
                </a:lnTo>
                <a:cubicBezTo>
                  <a:pt x="764104" y="526409"/>
                  <a:pt x="1191155" y="954644"/>
                  <a:pt x="1716115" y="954644"/>
                </a:cubicBezTo>
                <a:lnTo>
                  <a:pt x="1716115" y="971678"/>
                </a:lnTo>
                <a:cubicBezTo>
                  <a:pt x="1181802" y="971678"/>
                  <a:pt x="747112" y="535787"/>
                  <a:pt x="747112" y="0"/>
                </a:cubicBezTo>
                <a:close/>
                <a:moveTo>
                  <a:pt x="840465" y="0"/>
                </a:moveTo>
                <a:lnTo>
                  <a:pt x="857452" y="0"/>
                </a:lnTo>
                <a:cubicBezTo>
                  <a:pt x="857452" y="474783"/>
                  <a:pt x="1242638" y="861028"/>
                  <a:pt x="1716109" y="861028"/>
                </a:cubicBezTo>
                <a:lnTo>
                  <a:pt x="1716109" y="878062"/>
                </a:lnTo>
                <a:cubicBezTo>
                  <a:pt x="1233281" y="878062"/>
                  <a:pt x="840465" y="484162"/>
                  <a:pt x="840465" y="0"/>
                </a:cubicBezTo>
                <a:close/>
                <a:moveTo>
                  <a:pt x="933823" y="0"/>
                </a:moveTo>
                <a:lnTo>
                  <a:pt x="950810" y="0"/>
                </a:lnTo>
                <a:cubicBezTo>
                  <a:pt x="950810" y="423157"/>
                  <a:pt x="1294121" y="767327"/>
                  <a:pt x="1716114" y="767327"/>
                </a:cubicBezTo>
                <a:lnTo>
                  <a:pt x="1716114" y="784366"/>
                </a:lnTo>
                <a:lnTo>
                  <a:pt x="1716114" y="784451"/>
                </a:lnTo>
                <a:cubicBezTo>
                  <a:pt x="1284769" y="784451"/>
                  <a:pt x="933823" y="432536"/>
                  <a:pt x="933823" y="0"/>
                </a:cubicBezTo>
                <a:close/>
                <a:moveTo>
                  <a:pt x="1027262" y="0"/>
                </a:moveTo>
                <a:lnTo>
                  <a:pt x="1044254" y="0"/>
                </a:lnTo>
                <a:cubicBezTo>
                  <a:pt x="1044254" y="371532"/>
                  <a:pt x="1345685" y="673716"/>
                  <a:pt x="1716110" y="673716"/>
                </a:cubicBezTo>
                <a:lnTo>
                  <a:pt x="1716110" y="690750"/>
                </a:lnTo>
                <a:cubicBezTo>
                  <a:pt x="1336248" y="690750"/>
                  <a:pt x="1027262" y="380824"/>
                  <a:pt x="1027262" y="0"/>
                </a:cubicBezTo>
                <a:close/>
                <a:moveTo>
                  <a:pt x="1120625" y="0"/>
                </a:moveTo>
                <a:lnTo>
                  <a:pt x="1137612" y="0"/>
                </a:lnTo>
                <a:cubicBezTo>
                  <a:pt x="1137612" y="319820"/>
                  <a:pt x="1397088" y="580100"/>
                  <a:pt x="1716115" y="580100"/>
                </a:cubicBezTo>
                <a:lnTo>
                  <a:pt x="1716115" y="597134"/>
                </a:lnTo>
                <a:cubicBezTo>
                  <a:pt x="1387736" y="597134"/>
                  <a:pt x="1120625" y="329285"/>
                  <a:pt x="1120625" y="0"/>
                </a:cubicBezTo>
                <a:close/>
                <a:moveTo>
                  <a:pt x="1213978" y="0"/>
                </a:moveTo>
                <a:lnTo>
                  <a:pt x="1230965" y="0"/>
                </a:lnTo>
                <a:cubicBezTo>
                  <a:pt x="1230965" y="268195"/>
                  <a:pt x="1448571" y="486398"/>
                  <a:pt x="1716109" y="486398"/>
                </a:cubicBezTo>
                <a:lnTo>
                  <a:pt x="1716109" y="503437"/>
                </a:lnTo>
                <a:lnTo>
                  <a:pt x="1716109" y="503523"/>
                </a:lnTo>
                <a:cubicBezTo>
                  <a:pt x="1439214" y="503523"/>
                  <a:pt x="1213978" y="277659"/>
                  <a:pt x="1213978" y="0"/>
                </a:cubicBezTo>
                <a:close/>
                <a:moveTo>
                  <a:pt x="1307422" y="0"/>
                </a:moveTo>
                <a:lnTo>
                  <a:pt x="1324414" y="0"/>
                </a:lnTo>
                <a:cubicBezTo>
                  <a:pt x="1324414" y="216569"/>
                  <a:pt x="1500141" y="392784"/>
                  <a:pt x="1716115" y="392784"/>
                </a:cubicBezTo>
                <a:lnTo>
                  <a:pt x="1716115" y="409821"/>
                </a:lnTo>
                <a:cubicBezTo>
                  <a:pt x="1490703" y="409821"/>
                  <a:pt x="1307422" y="225948"/>
                  <a:pt x="1307422" y="0"/>
                </a:cubicBezTo>
                <a:close/>
                <a:moveTo>
                  <a:pt x="1400775" y="0"/>
                </a:moveTo>
                <a:lnTo>
                  <a:pt x="1417762" y="0"/>
                </a:lnTo>
                <a:cubicBezTo>
                  <a:pt x="1417762" y="164944"/>
                  <a:pt x="1551619" y="299170"/>
                  <a:pt x="1716109" y="299170"/>
                </a:cubicBezTo>
                <a:lnTo>
                  <a:pt x="1716109" y="316207"/>
                </a:lnTo>
                <a:cubicBezTo>
                  <a:pt x="1542266" y="316207"/>
                  <a:pt x="1400775" y="174322"/>
                  <a:pt x="1400775" y="0"/>
                </a:cubicBezTo>
                <a:close/>
                <a:moveTo>
                  <a:pt x="1494133" y="0"/>
                </a:moveTo>
                <a:lnTo>
                  <a:pt x="1511120" y="0"/>
                </a:lnTo>
                <a:cubicBezTo>
                  <a:pt x="1511120" y="113318"/>
                  <a:pt x="1603017" y="205556"/>
                  <a:pt x="1716109" y="205556"/>
                </a:cubicBezTo>
                <a:lnTo>
                  <a:pt x="1716109" y="222592"/>
                </a:lnTo>
                <a:cubicBezTo>
                  <a:pt x="1593750" y="222592"/>
                  <a:pt x="1494133" y="122783"/>
                  <a:pt x="1494133" y="0"/>
                </a:cubicBezTo>
                <a:close/>
              </a:path>
            </a:pathLst>
          </a:custGeom>
          <a:solidFill>
            <a:schemeClr val="bg1">
              <a:alpha val="99000"/>
            </a:schemeClr>
          </a:solidFill>
          <a:ln w="4723" cap="flat">
            <a:noFill/>
            <a:prstDash val="solid"/>
            <a:miter/>
          </a:ln>
        </p:spPr>
        <p:txBody>
          <a:bodyPr rtlCol="0" anchor="ctr"/>
          <a:lstStyle/>
          <a:p>
            <a:endParaRPr lang="en-US" dirty="0"/>
          </a:p>
        </p:txBody>
      </p:sp>
      <p:sp>
        <p:nvSpPr>
          <p:cNvPr id="15" name="Image 5" descr="preencoded.png">
            <a:extLst>
              <a:ext uri="{FF2B5EF4-FFF2-40B4-BE49-F238E27FC236}">
                <a16:creationId xmlns:a16="http://schemas.microsoft.com/office/drawing/2014/main" id="{D9D7EB49-4BC9-040F-C4CC-5771C5FB312B}"/>
              </a:ext>
            </a:extLst>
          </p:cNvPr>
          <p:cNvSpPr/>
          <p:nvPr userDrawn="1"/>
        </p:nvSpPr>
        <p:spPr>
          <a:xfrm>
            <a:off x="-5568" y="3440504"/>
            <a:ext cx="3443288" cy="3448050"/>
          </a:xfrm>
          <a:custGeom>
            <a:avLst/>
            <a:gdLst>
              <a:gd name="connsiteX0" fmla="*/ 1721644 w 3443288"/>
              <a:gd name="connsiteY0" fmla="*/ 3448051 h 3448050"/>
              <a:gd name="connsiteX1" fmla="*/ 3443288 w 3443288"/>
              <a:gd name="connsiteY1" fmla="*/ 1724025 h 3448050"/>
              <a:gd name="connsiteX2" fmla="*/ 1721644 w 3443288"/>
              <a:gd name="connsiteY2" fmla="*/ 0 h 3448050"/>
              <a:gd name="connsiteX3" fmla="*/ 0 w 3443288"/>
              <a:gd name="connsiteY3" fmla="*/ 1724025 h 3448050"/>
              <a:gd name="connsiteX4" fmla="*/ 1721644 w 3443288"/>
              <a:gd name="connsiteY4" fmla="*/ 3448051 h 3448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3448050">
                <a:moveTo>
                  <a:pt x="1721644" y="3448051"/>
                </a:moveTo>
                <a:cubicBezTo>
                  <a:pt x="2672482" y="3448051"/>
                  <a:pt x="3443288" y="2676178"/>
                  <a:pt x="3443288" y="1724025"/>
                </a:cubicBezTo>
                <a:cubicBezTo>
                  <a:pt x="3443288" y="771873"/>
                  <a:pt x="2672482" y="0"/>
                  <a:pt x="1721644" y="0"/>
                </a:cubicBezTo>
                <a:cubicBezTo>
                  <a:pt x="770806" y="0"/>
                  <a:pt x="0" y="771873"/>
                  <a:pt x="0" y="1724025"/>
                </a:cubicBezTo>
                <a:cubicBezTo>
                  <a:pt x="0" y="2676178"/>
                  <a:pt x="770806" y="3448051"/>
                  <a:pt x="1721644" y="3448051"/>
                </a:cubicBezTo>
                <a:close/>
              </a:path>
            </a:pathLst>
          </a:custGeom>
          <a:solidFill>
            <a:schemeClr val="accent6"/>
          </a:solidFill>
          <a:ln w="4756" cap="flat">
            <a:noFill/>
            <a:prstDash val="solid"/>
            <a:miter/>
          </a:ln>
        </p:spPr>
        <p:txBody>
          <a:bodyPr rtlCol="0" anchor="ctr">
            <a:noAutofit/>
          </a:bodyPr>
          <a:lstStyle/>
          <a:p>
            <a:endParaRPr lang="en-US" dirty="0"/>
          </a:p>
        </p:txBody>
      </p:sp>
      <p:pic>
        <p:nvPicPr>
          <p:cNvPr id="17" name="Image 6" descr="preencoded.png">
            <a:extLst>
              <a:ext uri="{FF2B5EF4-FFF2-40B4-BE49-F238E27FC236}">
                <a16:creationId xmlns:a16="http://schemas.microsoft.com/office/drawing/2014/main" id="{3CE04498-C285-EFB8-340C-1A064078152B}"/>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718457" y="3440504"/>
            <a:ext cx="1719263" cy="1724025"/>
          </a:xfrm>
          <a:prstGeom prst="rect">
            <a:avLst/>
          </a:prstGeom>
        </p:spPr>
      </p:pic>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
        <p:nvSpPr>
          <p:cNvPr id="18" name="Title 19">
            <a:extLst>
              <a:ext uri="{FF2B5EF4-FFF2-40B4-BE49-F238E27FC236}">
                <a16:creationId xmlns:a16="http://schemas.microsoft.com/office/drawing/2014/main" id="{9CBE0ADC-7FA0-F7E3-96EF-BBACB6A9076E}"/>
              </a:ext>
            </a:extLst>
          </p:cNvPr>
          <p:cNvSpPr>
            <a:spLocks noGrp="1"/>
          </p:cNvSpPr>
          <p:nvPr>
            <p:ph type="title"/>
          </p:nvPr>
        </p:nvSpPr>
        <p:spPr>
          <a:xfrm>
            <a:off x="3986784" y="1243584"/>
            <a:ext cx="8165592" cy="768096"/>
          </a:xfrm>
        </p:spPr>
        <p:txBody>
          <a:bodyPr>
            <a:noAutofit/>
          </a:bodyPr>
          <a:lstStyle>
            <a:lvl1pPr algn="l">
              <a:lnSpc>
                <a:spcPct val="100000"/>
              </a:lnSpc>
              <a:defRPr/>
            </a:lvl1pPr>
          </a:lstStyle>
          <a:p>
            <a:r>
              <a:rPr lang="en-US"/>
              <a:t>Click to edit Master title style</a:t>
            </a:r>
            <a:endParaRPr lang="en-US" dirty="0"/>
          </a:p>
        </p:txBody>
      </p:sp>
      <p:sp>
        <p:nvSpPr>
          <p:cNvPr id="19" name="Content Placeholder 3">
            <a:extLst>
              <a:ext uri="{FF2B5EF4-FFF2-40B4-BE49-F238E27FC236}">
                <a16:creationId xmlns:a16="http://schemas.microsoft.com/office/drawing/2014/main" id="{0F9C0517-D83A-CC55-35B8-B2F990C96D30}"/>
              </a:ext>
            </a:extLst>
          </p:cNvPr>
          <p:cNvSpPr>
            <a:spLocks noGrp="1"/>
          </p:cNvSpPr>
          <p:nvPr>
            <p:ph sz="half" idx="2"/>
          </p:nvPr>
        </p:nvSpPr>
        <p:spPr>
          <a:xfrm>
            <a:off x="3685032" y="2255520"/>
            <a:ext cx="3741928" cy="4306380"/>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0" name="Content Placeholder 5">
            <a:extLst>
              <a:ext uri="{FF2B5EF4-FFF2-40B4-BE49-F238E27FC236}">
                <a16:creationId xmlns:a16="http://schemas.microsoft.com/office/drawing/2014/main" id="{CF8BFBBE-0EAE-B647-2648-A5FB0094BF6B}"/>
              </a:ext>
            </a:extLst>
          </p:cNvPr>
          <p:cNvSpPr>
            <a:spLocks noGrp="1"/>
          </p:cNvSpPr>
          <p:nvPr>
            <p:ph sz="quarter" idx="4"/>
          </p:nvPr>
        </p:nvSpPr>
        <p:spPr>
          <a:xfrm>
            <a:off x="7754112" y="2255520"/>
            <a:ext cx="3741928" cy="4306380"/>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5083212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2C6B5F91-ABF5-D0B6-E43F-40CEDC3A6DF8}"/>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9" name="Freeform: Shape 8">
            <a:extLst>
              <a:ext uri="{FF2B5EF4-FFF2-40B4-BE49-F238E27FC236}">
                <a16:creationId xmlns:a16="http://schemas.microsoft.com/office/drawing/2014/main" id="{A52D64F1-27B6-A1E5-4F44-A6029FAB307B}"/>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p:txBody>
          <a:bodyPr/>
          <a:lstStyle/>
          <a:p>
            <a:r>
              <a:rPr lang="en-US"/>
              <a:t>Click to edit Master title style</a:t>
            </a:r>
            <a:endParaRPr lang="en-US" dirty="0"/>
          </a:p>
        </p:txBody>
      </p:sp>
      <p:sp>
        <p:nvSpPr>
          <p:cNvPr id="4" name="Footer Placeholder 3"/>
          <p:cNvSpPr>
            <a:spLocks noGrp="1"/>
          </p:cNvSpPr>
          <p:nvPr>
            <p:ph type="ftr" sz="quarter" idx="11"/>
          </p:nvPr>
        </p:nvSpPr>
        <p:spPr/>
        <p:txBody>
          <a:bodyPr/>
          <a:lstStyle/>
          <a:p>
            <a:r>
              <a:rPr lang="en-US"/>
              <a:t>Presentation title</a:t>
            </a:r>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07186844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A626DE4B-D4E5-B36A-89FA-7C0E87AFC31D}"/>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8" name="Freeform: Shape 7">
            <a:extLst>
              <a:ext uri="{FF2B5EF4-FFF2-40B4-BE49-F238E27FC236}">
                <a16:creationId xmlns:a16="http://schemas.microsoft.com/office/drawing/2014/main" id="{95243571-BE64-3777-F992-88FC43A60537}"/>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3" name="Footer Placeholder 2"/>
          <p:cNvSpPr>
            <a:spLocks noGrp="1"/>
          </p:cNvSpPr>
          <p:nvPr>
            <p:ph type="ftr" sz="quarter" idx="11"/>
          </p:nvPr>
        </p:nvSpPr>
        <p:spPr/>
        <p:txBody>
          <a:bodyPr/>
          <a:lstStyle/>
          <a:p>
            <a:r>
              <a:rPr lang="en-US"/>
              <a:t>Presentation title</a:t>
            </a:r>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58118286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ADFAE2CB-0EAD-E788-FCB7-FB12F6939199}"/>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7450055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75923D9E-9381-3D11-B31A-1BF5C97F35B0}"/>
              </a:ext>
            </a:extLst>
          </p:cNvPr>
          <p:cNvGrpSpPr/>
          <p:nvPr userDrawn="1"/>
        </p:nvGrpSpPr>
        <p:grpSpPr>
          <a:xfrm>
            <a:off x="6452303" y="3405019"/>
            <a:ext cx="5739697" cy="3467971"/>
            <a:chOff x="5009037" y="2525712"/>
            <a:chExt cx="7170193" cy="4332288"/>
          </a:xfrm>
        </p:grpSpPr>
        <p:sp>
          <p:nvSpPr>
            <p:cNvPr id="7" name="Freeform 7">
              <a:extLst>
                <a:ext uri="{FF2B5EF4-FFF2-40B4-BE49-F238E27FC236}">
                  <a16:creationId xmlns:a16="http://schemas.microsoft.com/office/drawing/2014/main" id="{89E777D0-3240-08CE-6B6C-B33B910B8490}"/>
                </a:ext>
              </a:extLst>
            </p:cNvPr>
            <p:cNvSpPr>
              <a:spLocks/>
            </p:cNvSpPr>
            <p:nvPr/>
          </p:nvSpPr>
          <p:spPr bwMode="auto">
            <a:xfrm>
              <a:off x="5009037" y="2525712"/>
              <a:ext cx="3601721" cy="4332288"/>
            </a:xfrm>
            <a:custGeom>
              <a:avLst/>
              <a:gdLst>
                <a:gd name="T0" fmla="*/ 1198 w 1198"/>
                <a:gd name="T1" fmla="*/ 0 h 1441"/>
                <a:gd name="T2" fmla="*/ 0 w 1198"/>
                <a:gd name="T3" fmla="*/ 1441 h 1441"/>
                <a:gd name="T4" fmla="*/ 1198 w 1198"/>
                <a:gd name="T5" fmla="*/ 1441 h 1441"/>
                <a:gd name="T6" fmla="*/ 1198 w 1198"/>
                <a:gd name="T7" fmla="*/ 0 h 1441"/>
              </a:gdLst>
              <a:ahLst/>
              <a:cxnLst>
                <a:cxn ang="0">
                  <a:pos x="T0" y="T1"/>
                </a:cxn>
                <a:cxn ang="0">
                  <a:pos x="T2" y="T3"/>
                </a:cxn>
                <a:cxn ang="0">
                  <a:pos x="T4" y="T5"/>
                </a:cxn>
                <a:cxn ang="0">
                  <a:pos x="T6" y="T7"/>
                </a:cxn>
              </a:cxnLst>
              <a:rect l="0" t="0" r="r" b="b"/>
              <a:pathLst>
                <a:path w="1198" h="1441">
                  <a:moveTo>
                    <a:pt x="1198" y="0"/>
                  </a:moveTo>
                  <a:lnTo>
                    <a:pt x="0" y="1441"/>
                  </a:lnTo>
                  <a:lnTo>
                    <a:pt x="1198" y="1441"/>
                  </a:lnTo>
                  <a:lnTo>
                    <a:pt x="1198" y="0"/>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8" name="Freeform 6">
              <a:extLst>
                <a:ext uri="{FF2B5EF4-FFF2-40B4-BE49-F238E27FC236}">
                  <a16:creationId xmlns:a16="http://schemas.microsoft.com/office/drawing/2014/main" id="{EFEA81A2-6893-518C-6AF3-37C987789C86}"/>
                </a:ext>
              </a:extLst>
            </p:cNvPr>
            <p:cNvSpPr>
              <a:spLocks/>
            </p:cNvSpPr>
            <p:nvPr/>
          </p:nvSpPr>
          <p:spPr bwMode="auto">
            <a:xfrm>
              <a:off x="8589536" y="2525712"/>
              <a:ext cx="3589694" cy="4332288"/>
            </a:xfrm>
            <a:custGeom>
              <a:avLst/>
              <a:gdLst>
                <a:gd name="T0" fmla="*/ 0 w 1194"/>
                <a:gd name="T1" fmla="*/ 0 h 1441"/>
                <a:gd name="T2" fmla="*/ 1194 w 1194"/>
                <a:gd name="T3" fmla="*/ 1441 h 1441"/>
                <a:gd name="T4" fmla="*/ 0 w 1194"/>
                <a:gd name="T5" fmla="*/ 1441 h 1441"/>
                <a:gd name="T6" fmla="*/ 0 w 1194"/>
                <a:gd name="T7" fmla="*/ 0 h 1441"/>
              </a:gdLst>
              <a:ahLst/>
              <a:cxnLst>
                <a:cxn ang="0">
                  <a:pos x="T0" y="T1"/>
                </a:cxn>
                <a:cxn ang="0">
                  <a:pos x="T2" y="T3"/>
                </a:cxn>
                <a:cxn ang="0">
                  <a:pos x="T4" y="T5"/>
                </a:cxn>
                <a:cxn ang="0">
                  <a:pos x="T6" y="T7"/>
                </a:cxn>
              </a:cxnLst>
              <a:rect l="0" t="0" r="r" b="b"/>
              <a:pathLst>
                <a:path w="1194" h="1441">
                  <a:moveTo>
                    <a:pt x="0" y="0"/>
                  </a:moveTo>
                  <a:lnTo>
                    <a:pt x="1194" y="1441"/>
                  </a:lnTo>
                  <a:lnTo>
                    <a:pt x="0" y="1441"/>
                  </a:lnTo>
                  <a:lnTo>
                    <a:pt x="0" y="0"/>
                  </a:ln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endParaRPr lang="en-US" dirty="0"/>
            </a:p>
          </p:txBody>
        </p:sp>
      </p:grpSp>
      <p:grpSp>
        <p:nvGrpSpPr>
          <p:cNvPr id="9" name="Group 8">
            <a:extLst>
              <a:ext uri="{FF2B5EF4-FFF2-40B4-BE49-F238E27FC236}">
                <a16:creationId xmlns:a16="http://schemas.microsoft.com/office/drawing/2014/main" id="{0F297964-0B81-31DC-6D6D-1414832238B1}"/>
              </a:ext>
            </a:extLst>
          </p:cNvPr>
          <p:cNvGrpSpPr/>
          <p:nvPr userDrawn="1"/>
        </p:nvGrpSpPr>
        <p:grpSpPr>
          <a:xfrm flipH="1" flipV="1">
            <a:off x="6465610" y="0"/>
            <a:ext cx="5739697" cy="3467971"/>
            <a:chOff x="5183405" y="2678112"/>
            <a:chExt cx="7170193" cy="4332288"/>
          </a:xfrm>
        </p:grpSpPr>
        <p:sp>
          <p:nvSpPr>
            <p:cNvPr id="10" name="Freeform 7">
              <a:extLst>
                <a:ext uri="{FF2B5EF4-FFF2-40B4-BE49-F238E27FC236}">
                  <a16:creationId xmlns:a16="http://schemas.microsoft.com/office/drawing/2014/main" id="{CE4FDB43-7466-4B74-330E-836DA9504C90}"/>
                </a:ext>
              </a:extLst>
            </p:cNvPr>
            <p:cNvSpPr>
              <a:spLocks/>
            </p:cNvSpPr>
            <p:nvPr/>
          </p:nvSpPr>
          <p:spPr bwMode="auto">
            <a:xfrm>
              <a:off x="5183405" y="2678112"/>
              <a:ext cx="3601721" cy="4332288"/>
            </a:xfrm>
            <a:custGeom>
              <a:avLst/>
              <a:gdLst>
                <a:gd name="T0" fmla="*/ 1198 w 1198"/>
                <a:gd name="T1" fmla="*/ 0 h 1441"/>
                <a:gd name="T2" fmla="*/ 0 w 1198"/>
                <a:gd name="T3" fmla="*/ 1441 h 1441"/>
                <a:gd name="T4" fmla="*/ 1198 w 1198"/>
                <a:gd name="T5" fmla="*/ 1441 h 1441"/>
                <a:gd name="T6" fmla="*/ 1198 w 1198"/>
                <a:gd name="T7" fmla="*/ 0 h 1441"/>
              </a:gdLst>
              <a:ahLst/>
              <a:cxnLst>
                <a:cxn ang="0">
                  <a:pos x="T0" y="T1"/>
                </a:cxn>
                <a:cxn ang="0">
                  <a:pos x="T2" y="T3"/>
                </a:cxn>
                <a:cxn ang="0">
                  <a:pos x="T4" y="T5"/>
                </a:cxn>
                <a:cxn ang="0">
                  <a:pos x="T6" y="T7"/>
                </a:cxn>
              </a:cxnLst>
              <a:rect l="0" t="0" r="r" b="b"/>
              <a:pathLst>
                <a:path w="1198" h="1441">
                  <a:moveTo>
                    <a:pt x="1198" y="0"/>
                  </a:moveTo>
                  <a:lnTo>
                    <a:pt x="0" y="1441"/>
                  </a:lnTo>
                  <a:lnTo>
                    <a:pt x="1198" y="1441"/>
                  </a:lnTo>
                  <a:lnTo>
                    <a:pt x="1198" y="0"/>
                  </a:lnTo>
                  <a:close/>
                </a:path>
              </a:pathLst>
            </a:custGeom>
            <a:solidFill>
              <a:schemeClr val="accent4"/>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11" name="Freeform 6">
              <a:extLst>
                <a:ext uri="{FF2B5EF4-FFF2-40B4-BE49-F238E27FC236}">
                  <a16:creationId xmlns:a16="http://schemas.microsoft.com/office/drawing/2014/main" id="{2EA39DB9-F1B4-F4E9-CF4D-717B0CD747DA}"/>
                </a:ext>
              </a:extLst>
            </p:cNvPr>
            <p:cNvSpPr>
              <a:spLocks/>
            </p:cNvSpPr>
            <p:nvPr/>
          </p:nvSpPr>
          <p:spPr bwMode="auto">
            <a:xfrm>
              <a:off x="8763903" y="2678112"/>
              <a:ext cx="3589695" cy="4332288"/>
            </a:xfrm>
            <a:custGeom>
              <a:avLst/>
              <a:gdLst>
                <a:gd name="T0" fmla="*/ 0 w 1194"/>
                <a:gd name="T1" fmla="*/ 0 h 1441"/>
                <a:gd name="T2" fmla="*/ 1194 w 1194"/>
                <a:gd name="T3" fmla="*/ 1441 h 1441"/>
                <a:gd name="T4" fmla="*/ 0 w 1194"/>
                <a:gd name="T5" fmla="*/ 1441 h 1441"/>
                <a:gd name="T6" fmla="*/ 0 w 1194"/>
                <a:gd name="T7" fmla="*/ 0 h 1441"/>
              </a:gdLst>
              <a:ahLst/>
              <a:cxnLst>
                <a:cxn ang="0">
                  <a:pos x="T0" y="T1"/>
                </a:cxn>
                <a:cxn ang="0">
                  <a:pos x="T2" y="T3"/>
                </a:cxn>
                <a:cxn ang="0">
                  <a:pos x="T4" y="T5"/>
                </a:cxn>
                <a:cxn ang="0">
                  <a:pos x="T6" y="T7"/>
                </a:cxn>
              </a:cxnLst>
              <a:rect l="0" t="0" r="r" b="b"/>
              <a:pathLst>
                <a:path w="1194" h="1441">
                  <a:moveTo>
                    <a:pt x="0" y="0"/>
                  </a:moveTo>
                  <a:lnTo>
                    <a:pt x="1194" y="1441"/>
                  </a:lnTo>
                  <a:lnTo>
                    <a:pt x="0" y="1441"/>
                  </a:lnTo>
                  <a:lnTo>
                    <a:pt x="0" y="0"/>
                  </a:lnTo>
                  <a:close/>
                </a:path>
              </a:pathLst>
            </a:custGeom>
            <a:solidFill>
              <a:schemeClr val="accent5"/>
            </a:solidFill>
            <a:ln>
              <a:noFill/>
            </a:ln>
          </p:spPr>
          <p:txBody>
            <a:bodyPr vert="horz" wrap="square" lIns="91440" tIns="45720" rIns="91440" bIns="45720" numCol="1" anchor="t" anchorCtr="0" compatLnSpc="1">
              <a:prstTxWarp prst="textNoShape">
                <a:avLst/>
              </a:prstTxWarp>
              <a:noAutofit/>
            </a:bodyPr>
            <a:lstStyle/>
            <a:p>
              <a:endParaRPr lang="en-US" dirty="0"/>
            </a:p>
          </p:txBody>
        </p:sp>
      </p:grpSp>
      <p:sp>
        <p:nvSpPr>
          <p:cNvPr id="14" name="Image 2" descr="preencoded.png">
            <a:extLst>
              <a:ext uri="{FF2B5EF4-FFF2-40B4-BE49-F238E27FC236}">
                <a16:creationId xmlns:a16="http://schemas.microsoft.com/office/drawing/2014/main" id="{EFFAEAD9-58A9-096B-C6D0-58F7AD08EB20}"/>
              </a:ext>
            </a:extLst>
          </p:cNvPr>
          <p:cNvSpPr/>
          <p:nvPr/>
        </p:nvSpPr>
        <p:spPr>
          <a:xfrm>
            <a:off x="7642518" y="4577658"/>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noAutofit/>
          </a:bodyPr>
          <a:lstStyle/>
          <a:p>
            <a:endParaRPr lang="en-US" dirty="0"/>
          </a:p>
        </p:txBody>
      </p:sp>
      <p:sp>
        <p:nvSpPr>
          <p:cNvPr id="2" name="Title 1">
            <a:extLst>
              <a:ext uri="{FF2B5EF4-FFF2-40B4-BE49-F238E27FC236}">
                <a16:creationId xmlns:a16="http://schemas.microsoft.com/office/drawing/2014/main" id="{9A1CFBBA-B680-A6A7-3C4B-5FEAC4253283}"/>
              </a:ext>
            </a:extLst>
          </p:cNvPr>
          <p:cNvSpPr>
            <a:spLocks noGrp="1"/>
          </p:cNvSpPr>
          <p:nvPr>
            <p:ph type="title"/>
          </p:nvPr>
        </p:nvSpPr>
        <p:spPr>
          <a:xfrm>
            <a:off x="1499616" y="1901952"/>
            <a:ext cx="5693664" cy="768096"/>
          </a:xfrm>
        </p:spPr>
        <p:txBody>
          <a:bodyPr>
            <a:noAutofit/>
          </a:bodyPr>
          <a:lstStyle>
            <a:lvl1pPr algn="l">
              <a:lnSpc>
                <a:spcPct val="100000"/>
              </a:lnSpc>
              <a:defRPr/>
            </a:lvl1pPr>
          </a:lstStyle>
          <a:p>
            <a:r>
              <a:rPr lang="en-US"/>
              <a:t>Click to edit Master title style</a:t>
            </a:r>
            <a:endParaRPr lang="en-US" dirty="0"/>
          </a:p>
        </p:txBody>
      </p:sp>
      <p:sp>
        <p:nvSpPr>
          <p:cNvPr id="13" name="Content Placeholder 2">
            <a:extLst>
              <a:ext uri="{FF2B5EF4-FFF2-40B4-BE49-F238E27FC236}">
                <a16:creationId xmlns:a16="http://schemas.microsoft.com/office/drawing/2014/main" id="{72386C43-DD10-E892-08AD-D6F4AE9617DD}"/>
              </a:ext>
            </a:extLst>
          </p:cNvPr>
          <p:cNvSpPr>
            <a:spLocks noGrp="1"/>
          </p:cNvSpPr>
          <p:nvPr>
            <p:ph idx="1"/>
          </p:nvPr>
        </p:nvSpPr>
        <p:spPr>
          <a:xfrm>
            <a:off x="1499616" y="2770632"/>
            <a:ext cx="5693664" cy="3122168"/>
          </a:xfrm>
        </p:spPr>
        <p:txBody>
          <a:bodyPr>
            <a:noAutofit/>
          </a:bodyPr>
          <a:lstStyle>
            <a:lvl1pPr marL="0" indent="0">
              <a:lnSpc>
                <a:spcPct val="150000"/>
              </a:lnSpc>
              <a:spcBef>
                <a:spcPts val="0"/>
              </a:spcBef>
              <a:buNone/>
              <a:defRPr sz="2400"/>
            </a:lvl1pPr>
            <a:lvl2pPr marL="347472">
              <a:lnSpc>
                <a:spcPct val="150000"/>
              </a:lnSpc>
              <a:spcBef>
                <a:spcPts val="0"/>
              </a:spcBef>
              <a:defRPr sz="2000"/>
            </a:lvl2pPr>
            <a:lvl3pPr marL="685800">
              <a:lnSpc>
                <a:spcPct val="150000"/>
              </a:lnSpc>
              <a:spcBef>
                <a:spcPts val="0"/>
              </a:spcBef>
              <a:defRPr sz="1800"/>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33396450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CAA6B609-D718-DB49-892F-7E49376CC913}"/>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2346700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Introduction">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C35EFB42-020B-1DF4-3D42-26092CE45F08}"/>
              </a:ext>
            </a:extLst>
          </p:cNvPr>
          <p:cNvSpPr/>
          <p:nvPr userDrawn="1"/>
        </p:nvSpPr>
        <p:spPr>
          <a:xfrm>
            <a:off x="0" y="3427336"/>
            <a:ext cx="3430200" cy="3430665"/>
          </a:xfrm>
          <a:custGeom>
            <a:avLst/>
            <a:gdLst>
              <a:gd name="connsiteX0" fmla="*/ 0 w 3430200"/>
              <a:gd name="connsiteY0" fmla="*/ 0 h 3430665"/>
              <a:gd name="connsiteX1" fmla="*/ 3430200 w 3430200"/>
              <a:gd name="connsiteY1" fmla="*/ 0 h 3430665"/>
              <a:gd name="connsiteX2" fmla="*/ 3430200 w 3430200"/>
              <a:gd name="connsiteY2" fmla="*/ 3430665 h 3430665"/>
              <a:gd name="connsiteX3" fmla="*/ 0 w 3430200"/>
              <a:gd name="connsiteY3" fmla="*/ 3430665 h 3430665"/>
            </a:gdLst>
            <a:ahLst/>
            <a:cxnLst>
              <a:cxn ang="0">
                <a:pos x="connsiteX0" y="connsiteY0"/>
              </a:cxn>
              <a:cxn ang="0">
                <a:pos x="connsiteX1" y="connsiteY1"/>
              </a:cxn>
              <a:cxn ang="0">
                <a:pos x="connsiteX2" y="connsiteY2"/>
              </a:cxn>
              <a:cxn ang="0">
                <a:pos x="connsiteX3" y="connsiteY3"/>
              </a:cxn>
            </a:cxnLst>
            <a:rect l="l" t="t" r="r" b="b"/>
            <a:pathLst>
              <a:path w="3430200" h="3430665">
                <a:moveTo>
                  <a:pt x="0" y="0"/>
                </a:moveTo>
                <a:lnTo>
                  <a:pt x="3430200" y="0"/>
                </a:lnTo>
                <a:lnTo>
                  <a:pt x="3430200" y="3430665"/>
                </a:lnTo>
                <a:lnTo>
                  <a:pt x="0" y="3430665"/>
                </a:ln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0" name="Freeform: Shape 19">
            <a:extLst>
              <a:ext uri="{FF2B5EF4-FFF2-40B4-BE49-F238E27FC236}">
                <a16:creationId xmlns:a16="http://schemas.microsoft.com/office/drawing/2014/main" id="{AB4DD322-D1E0-74CB-BBFF-057426E58EBC}"/>
              </a:ext>
            </a:extLst>
          </p:cNvPr>
          <p:cNvSpPr/>
          <p:nvPr userDrawn="1"/>
        </p:nvSpPr>
        <p:spPr>
          <a:xfrm>
            <a:off x="0" y="3427336"/>
            <a:ext cx="3430200" cy="3430665"/>
          </a:xfrm>
          <a:custGeom>
            <a:avLst/>
            <a:gdLst>
              <a:gd name="connsiteX0" fmla="*/ 3430200 w 3430200"/>
              <a:gd name="connsiteY0" fmla="*/ 0 h 3430665"/>
              <a:gd name="connsiteX1" fmla="*/ 3430200 w 3430200"/>
              <a:gd name="connsiteY1" fmla="*/ 3430665 h 3430665"/>
              <a:gd name="connsiteX2" fmla="*/ 0 w 3430200"/>
              <a:gd name="connsiteY2" fmla="*/ 3430665 h 3430665"/>
              <a:gd name="connsiteX3" fmla="*/ 0 w 3430200"/>
              <a:gd name="connsiteY3" fmla="*/ 3417531 h 3430665"/>
            </a:gdLst>
            <a:ahLst/>
            <a:cxnLst>
              <a:cxn ang="0">
                <a:pos x="connsiteX0" y="connsiteY0"/>
              </a:cxn>
              <a:cxn ang="0">
                <a:pos x="connsiteX1" y="connsiteY1"/>
              </a:cxn>
              <a:cxn ang="0">
                <a:pos x="connsiteX2" y="connsiteY2"/>
              </a:cxn>
              <a:cxn ang="0">
                <a:pos x="connsiteX3" y="connsiteY3"/>
              </a:cxn>
            </a:cxnLst>
            <a:rect l="l" t="t" r="r" b="b"/>
            <a:pathLst>
              <a:path w="3430200" h="3430665">
                <a:moveTo>
                  <a:pt x="3430200" y="0"/>
                </a:moveTo>
                <a:lnTo>
                  <a:pt x="3430200" y="3430665"/>
                </a:lnTo>
                <a:lnTo>
                  <a:pt x="0" y="3430665"/>
                </a:lnTo>
                <a:lnTo>
                  <a:pt x="0" y="3417531"/>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4" name="Freeform: Shape 13">
            <a:extLst>
              <a:ext uri="{FF2B5EF4-FFF2-40B4-BE49-F238E27FC236}">
                <a16:creationId xmlns:a16="http://schemas.microsoft.com/office/drawing/2014/main" id="{C11D3FCE-EC92-8558-A3E5-04DB12477A3B}"/>
              </a:ext>
            </a:extLst>
          </p:cNvPr>
          <p:cNvSpPr/>
          <p:nvPr userDrawn="1"/>
        </p:nvSpPr>
        <p:spPr>
          <a:xfrm>
            <a:off x="1" y="1"/>
            <a:ext cx="3423785" cy="3437345"/>
          </a:xfrm>
          <a:custGeom>
            <a:avLst/>
            <a:gdLst>
              <a:gd name="connsiteX0" fmla="*/ 0 w 3423785"/>
              <a:gd name="connsiteY0" fmla="*/ 0 h 3437345"/>
              <a:gd name="connsiteX1" fmla="*/ 3423785 w 3423785"/>
              <a:gd name="connsiteY1" fmla="*/ 0 h 3437345"/>
              <a:gd name="connsiteX2" fmla="*/ 3423785 w 3423785"/>
              <a:gd name="connsiteY2" fmla="*/ 3437345 h 3437345"/>
              <a:gd name="connsiteX3" fmla="*/ 0 w 3423785"/>
              <a:gd name="connsiteY3" fmla="*/ 3437345 h 3437345"/>
            </a:gdLst>
            <a:ahLst/>
            <a:cxnLst>
              <a:cxn ang="0">
                <a:pos x="connsiteX0" y="connsiteY0"/>
              </a:cxn>
              <a:cxn ang="0">
                <a:pos x="connsiteX1" y="connsiteY1"/>
              </a:cxn>
              <a:cxn ang="0">
                <a:pos x="connsiteX2" y="connsiteY2"/>
              </a:cxn>
              <a:cxn ang="0">
                <a:pos x="connsiteX3" y="connsiteY3"/>
              </a:cxn>
            </a:cxnLst>
            <a:rect l="l" t="t" r="r" b="b"/>
            <a:pathLst>
              <a:path w="3423785" h="3437345">
                <a:moveTo>
                  <a:pt x="0" y="0"/>
                </a:moveTo>
                <a:lnTo>
                  <a:pt x="3423785" y="0"/>
                </a:lnTo>
                <a:lnTo>
                  <a:pt x="3423785" y="3437345"/>
                </a:lnTo>
                <a:lnTo>
                  <a:pt x="0" y="3437345"/>
                </a:lnTo>
                <a:close/>
              </a:path>
            </a:pathLst>
          </a:custGeom>
          <a:solidFill>
            <a:schemeClr val="accent5"/>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 name="Title 1"/>
          <p:cNvSpPr>
            <a:spLocks noGrp="1"/>
          </p:cNvSpPr>
          <p:nvPr userDrawn="1">
            <p:ph type="title"/>
          </p:nvPr>
        </p:nvSpPr>
        <p:spPr>
          <a:xfrm>
            <a:off x="4224528" y="2276856"/>
            <a:ext cx="6766560" cy="768096"/>
          </a:xfrm>
        </p:spPr>
        <p:txBody>
          <a:bodyPr>
            <a:noAutofit/>
          </a:bodyPr>
          <a:lstStyle>
            <a:lvl1pPr algn="l">
              <a:lnSpc>
                <a:spcPct val="100000"/>
              </a:lnSpc>
              <a:defRPr b="1"/>
            </a:lvl1pPr>
          </a:lstStyle>
          <a:p>
            <a:r>
              <a:rPr lang="en-US"/>
              <a:t>Click to edit Master title style</a:t>
            </a:r>
            <a:endParaRPr lang="en-US" dirty="0"/>
          </a:p>
        </p:txBody>
      </p:sp>
      <p:sp>
        <p:nvSpPr>
          <p:cNvPr id="3" name="Content Placeholder 2"/>
          <p:cNvSpPr>
            <a:spLocks noGrp="1"/>
          </p:cNvSpPr>
          <p:nvPr userDrawn="1">
            <p:ph idx="1"/>
          </p:nvPr>
        </p:nvSpPr>
        <p:spPr>
          <a:xfrm>
            <a:off x="4224528" y="3222752"/>
            <a:ext cx="6766560" cy="2700528"/>
          </a:xfrm>
        </p:spPr>
        <p:txBody>
          <a:bodyPr>
            <a:noAutofit/>
          </a:bodyPr>
          <a:lstStyle>
            <a:lvl1pPr marL="0" indent="0">
              <a:buNone/>
              <a:defRPr sz="1500"/>
            </a:lvl1pPr>
            <a:lvl2pPr>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userDrawn="1">
            <p:ph type="ftr" sz="quarter" idx="11"/>
          </p:nvPr>
        </p:nvSpPr>
        <p:spPr>
          <a:xfrm>
            <a:off x="4224528" y="457200"/>
            <a:ext cx="3200400" cy="274320"/>
          </a:xfrm>
        </p:spPr>
        <p:txBody>
          <a:bodyPr>
            <a:noAutofit/>
          </a:bodyPr>
          <a:lstStyle/>
          <a:p>
            <a:r>
              <a:rPr lang="en-US"/>
              <a:t>Presentation title</a:t>
            </a:r>
            <a:endParaRPr lang="en-US" dirty="0"/>
          </a:p>
        </p:txBody>
      </p:sp>
      <p:sp>
        <p:nvSpPr>
          <p:cNvPr id="6" name="Slide Number Placeholder 5"/>
          <p:cNvSpPr>
            <a:spLocks noGrp="1"/>
          </p:cNvSpPr>
          <p:nvPr userDrawn="1">
            <p:ph type="sldNum" sz="quarter" idx="12"/>
          </p:nvPr>
        </p:nvSpPr>
        <p:spPr/>
        <p:txBody>
          <a:bodyPr>
            <a:noAutofit/>
          </a:bodyPr>
          <a:lstStyle/>
          <a:p>
            <a:fld id="{48F63A3B-78C7-47BE-AE5E-E10140E04643}" type="slidenum">
              <a:rPr lang="en-US" dirty="0"/>
              <a:t>‹#›</a:t>
            </a:fld>
            <a:endParaRPr lang="en-US" dirty="0"/>
          </a:p>
        </p:txBody>
      </p:sp>
      <p:sp>
        <p:nvSpPr>
          <p:cNvPr id="17" name="Freeform: Shape 16">
            <a:extLst>
              <a:ext uri="{FF2B5EF4-FFF2-40B4-BE49-F238E27FC236}">
                <a16:creationId xmlns:a16="http://schemas.microsoft.com/office/drawing/2014/main" id="{217CBC9E-B934-828F-2AE5-211CEF5B1D25}"/>
              </a:ext>
            </a:extLst>
          </p:cNvPr>
          <p:cNvSpPr/>
          <p:nvPr userDrawn="1"/>
        </p:nvSpPr>
        <p:spPr>
          <a:xfrm>
            <a:off x="1" y="869"/>
            <a:ext cx="3423785" cy="3436477"/>
          </a:xfrm>
          <a:custGeom>
            <a:avLst/>
            <a:gdLst>
              <a:gd name="connsiteX0" fmla="*/ 0 w 3423785"/>
              <a:gd name="connsiteY0" fmla="*/ 0 h 3436477"/>
              <a:gd name="connsiteX1" fmla="*/ 3423785 w 3423785"/>
              <a:gd name="connsiteY1" fmla="*/ 3436477 h 3436477"/>
              <a:gd name="connsiteX2" fmla="*/ 0 w 3423785"/>
              <a:gd name="connsiteY2" fmla="*/ 3436477 h 3436477"/>
            </a:gdLst>
            <a:ahLst/>
            <a:cxnLst>
              <a:cxn ang="0">
                <a:pos x="connsiteX0" y="connsiteY0"/>
              </a:cxn>
              <a:cxn ang="0">
                <a:pos x="connsiteX1" y="connsiteY1"/>
              </a:cxn>
              <a:cxn ang="0">
                <a:pos x="connsiteX2" y="connsiteY2"/>
              </a:cxn>
            </a:cxnLst>
            <a:rect l="l" t="t" r="r" b="b"/>
            <a:pathLst>
              <a:path w="3423785" h="3436477">
                <a:moveTo>
                  <a:pt x="0" y="0"/>
                </a:moveTo>
                <a:lnTo>
                  <a:pt x="3423785" y="3436477"/>
                </a:lnTo>
                <a:lnTo>
                  <a:pt x="0" y="3436477"/>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Tree>
    <p:extLst>
      <p:ext uri="{BB962C8B-B14F-4D97-AF65-F5344CB8AC3E}">
        <p14:creationId xmlns:p14="http://schemas.microsoft.com/office/powerpoint/2010/main" val="7721832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34" name="Freeform: Shape 33">
            <a:extLst>
              <a:ext uri="{FF2B5EF4-FFF2-40B4-BE49-F238E27FC236}">
                <a16:creationId xmlns:a16="http://schemas.microsoft.com/office/drawing/2014/main" id="{3D352B04-96E6-839B-9D92-EE98385C4D49}"/>
              </a:ext>
            </a:extLst>
          </p:cNvPr>
          <p:cNvSpPr/>
          <p:nvPr userDrawn="1"/>
        </p:nvSpPr>
        <p:spPr>
          <a:xfrm>
            <a:off x="2062836" y="686475"/>
            <a:ext cx="7774629" cy="6193018"/>
          </a:xfrm>
          <a:custGeom>
            <a:avLst/>
            <a:gdLst>
              <a:gd name="connsiteX0" fmla="*/ 3887320 w 7774629"/>
              <a:gd name="connsiteY0" fmla="*/ 0 h 6193018"/>
              <a:gd name="connsiteX1" fmla="*/ 7774629 w 7774629"/>
              <a:gd name="connsiteY1" fmla="*/ 3884811 h 6193018"/>
              <a:gd name="connsiteX2" fmla="*/ 7774629 w 7774629"/>
              <a:gd name="connsiteY2" fmla="*/ 6193018 h 6193018"/>
              <a:gd name="connsiteX3" fmla="*/ 0 w 7774629"/>
              <a:gd name="connsiteY3" fmla="*/ 6193018 h 6193018"/>
              <a:gd name="connsiteX4" fmla="*/ 0 w 7774629"/>
              <a:gd name="connsiteY4" fmla="*/ 3884811 h 6193018"/>
              <a:gd name="connsiteX5" fmla="*/ 3887320 w 7774629"/>
              <a:gd name="connsiteY5" fmla="*/ 0 h 619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74629" h="6193018">
                <a:moveTo>
                  <a:pt x="3887320" y="0"/>
                </a:moveTo>
                <a:cubicBezTo>
                  <a:pt x="6034243" y="0"/>
                  <a:pt x="7774629" y="1739299"/>
                  <a:pt x="7774629" y="3884811"/>
                </a:cubicBezTo>
                <a:lnTo>
                  <a:pt x="7774629" y="6193018"/>
                </a:lnTo>
                <a:lnTo>
                  <a:pt x="0" y="6193018"/>
                </a:lnTo>
                <a:lnTo>
                  <a:pt x="0" y="3884811"/>
                </a:lnTo>
                <a:cubicBezTo>
                  <a:pt x="0" y="1739299"/>
                  <a:pt x="1740414" y="0"/>
                  <a:pt x="3887320" y="0"/>
                </a:cubicBezTo>
                <a:close/>
              </a:path>
            </a:pathLst>
          </a:custGeom>
          <a:solidFill>
            <a:schemeClr val="accent2">
              <a:lumMod val="20000"/>
              <a:lumOff val="80000"/>
              <a:alpha val="99000"/>
            </a:schemeClr>
          </a:solidFill>
          <a:ln w="543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46" name="Freeform: Shape 45">
            <a:extLst>
              <a:ext uri="{FF2B5EF4-FFF2-40B4-BE49-F238E27FC236}">
                <a16:creationId xmlns:a16="http://schemas.microsoft.com/office/drawing/2014/main" id="{723D98FB-5EB7-A8DF-8470-B23A80D669E4}"/>
              </a:ext>
            </a:extLst>
          </p:cNvPr>
          <p:cNvSpPr/>
          <p:nvPr userDrawn="1"/>
        </p:nvSpPr>
        <p:spPr>
          <a:xfrm>
            <a:off x="7610252" y="1"/>
            <a:ext cx="2273668" cy="3147998"/>
          </a:xfrm>
          <a:custGeom>
            <a:avLst/>
            <a:gdLst>
              <a:gd name="connsiteX0" fmla="*/ 183295 w 2273668"/>
              <a:gd name="connsiteY0" fmla="*/ 0 h 3147998"/>
              <a:gd name="connsiteX1" fmla="*/ 2273668 w 2273668"/>
              <a:gd name="connsiteY1" fmla="*/ 0 h 3147998"/>
              <a:gd name="connsiteX2" fmla="*/ 2273668 w 2273668"/>
              <a:gd name="connsiteY2" fmla="*/ 3147998 h 3147998"/>
              <a:gd name="connsiteX3" fmla="*/ 2096300 w 2273668"/>
              <a:gd name="connsiteY3" fmla="*/ 3147998 h 3147998"/>
              <a:gd name="connsiteX4" fmla="*/ 2033714 w 2273668"/>
              <a:gd name="connsiteY4" fmla="*/ 3144814 h 3147998"/>
              <a:gd name="connsiteX5" fmla="*/ 0 w 2273668"/>
              <a:gd name="connsiteY5" fmla="*/ 886966 h 3147998"/>
              <a:gd name="connsiteX6" fmla="*/ 178732 w 2273668"/>
              <a:gd name="connsiteY6" fmla="*/ 9417 h 314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73668" h="3147998">
                <a:moveTo>
                  <a:pt x="183295" y="0"/>
                </a:moveTo>
                <a:lnTo>
                  <a:pt x="2273668" y="0"/>
                </a:lnTo>
                <a:lnTo>
                  <a:pt x="2273668" y="3147998"/>
                </a:lnTo>
                <a:lnTo>
                  <a:pt x="2096300" y="3147998"/>
                </a:lnTo>
                <a:lnTo>
                  <a:pt x="2033714" y="3144814"/>
                </a:lnTo>
                <a:cubicBezTo>
                  <a:pt x="895944" y="3028420"/>
                  <a:pt x="0" y="2060597"/>
                  <a:pt x="0" y="886966"/>
                </a:cubicBezTo>
                <a:cubicBezTo>
                  <a:pt x="0" y="576250"/>
                  <a:pt x="63712" y="279606"/>
                  <a:pt x="178732" y="9417"/>
                </a:cubicBez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43" name="Freeform: Shape 42">
            <a:extLst>
              <a:ext uri="{FF2B5EF4-FFF2-40B4-BE49-F238E27FC236}">
                <a16:creationId xmlns:a16="http://schemas.microsoft.com/office/drawing/2014/main" id="{4550F3CE-BAE9-3916-42CA-F4D906FA5173}"/>
              </a:ext>
            </a:extLst>
          </p:cNvPr>
          <p:cNvSpPr/>
          <p:nvPr userDrawn="1"/>
        </p:nvSpPr>
        <p:spPr>
          <a:xfrm>
            <a:off x="9883919" y="2"/>
            <a:ext cx="2254928" cy="3141557"/>
          </a:xfrm>
          <a:custGeom>
            <a:avLst/>
            <a:gdLst>
              <a:gd name="connsiteX0" fmla="*/ 0 w 2254928"/>
              <a:gd name="connsiteY0" fmla="*/ 0 h 3141557"/>
              <a:gd name="connsiteX1" fmla="*/ 2080472 w 2254928"/>
              <a:gd name="connsiteY1" fmla="*/ 0 h 3141557"/>
              <a:gd name="connsiteX2" fmla="*/ 2154269 w 2254928"/>
              <a:gd name="connsiteY2" fmla="*/ 202607 h 3141557"/>
              <a:gd name="connsiteX3" fmla="*/ 2254928 w 2254928"/>
              <a:gd name="connsiteY3" fmla="*/ 871976 h 3141557"/>
              <a:gd name="connsiteX4" fmla="*/ 231934 w 2254928"/>
              <a:gd name="connsiteY4" fmla="*/ 3128339 h 3141557"/>
              <a:gd name="connsiteX5" fmla="*/ 19 w 2254928"/>
              <a:gd name="connsiteY5" fmla="*/ 3141557 h 3141557"/>
              <a:gd name="connsiteX6" fmla="*/ 0 w 2254928"/>
              <a:gd name="connsiteY6" fmla="*/ 3141557 h 3141557"/>
              <a:gd name="connsiteX7" fmla="*/ 0 w 2254928"/>
              <a:gd name="connsiteY7" fmla="*/ 2729990 h 3141557"/>
              <a:gd name="connsiteX8" fmla="*/ 0 w 2254928"/>
              <a:gd name="connsiteY8" fmla="*/ 2344136 h 3141557"/>
              <a:gd name="connsiteX9" fmla="*/ 0 w 2254928"/>
              <a:gd name="connsiteY9" fmla="*/ 1983167 h 3141557"/>
              <a:gd name="connsiteX10" fmla="*/ 0 w 2254928"/>
              <a:gd name="connsiteY10" fmla="*/ 1646252 h 3141557"/>
              <a:gd name="connsiteX11" fmla="*/ 0 w 2254928"/>
              <a:gd name="connsiteY11" fmla="*/ 1332565 h 3141557"/>
              <a:gd name="connsiteX12" fmla="*/ 0 w 2254928"/>
              <a:gd name="connsiteY12" fmla="*/ 1041273 h 3141557"/>
              <a:gd name="connsiteX13" fmla="*/ 0 w 2254928"/>
              <a:gd name="connsiteY13" fmla="*/ 771549 h 3141557"/>
              <a:gd name="connsiteX14" fmla="*/ 0 w 2254928"/>
              <a:gd name="connsiteY14" fmla="*/ 522561 h 3141557"/>
              <a:gd name="connsiteX15" fmla="*/ 0 w 2254928"/>
              <a:gd name="connsiteY15" fmla="*/ 293482 h 3141557"/>
              <a:gd name="connsiteX16" fmla="*/ 0 w 2254928"/>
              <a:gd name="connsiteY16" fmla="*/ 83481 h 3141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54928" h="3141557">
                <a:moveTo>
                  <a:pt x="0" y="0"/>
                </a:moveTo>
                <a:lnTo>
                  <a:pt x="2080472" y="0"/>
                </a:lnTo>
                <a:lnTo>
                  <a:pt x="2154269" y="202607"/>
                </a:lnTo>
                <a:cubicBezTo>
                  <a:pt x="2219730" y="414134"/>
                  <a:pt x="2254928" y="638939"/>
                  <a:pt x="2254928" y="871976"/>
                </a:cubicBezTo>
                <a:cubicBezTo>
                  <a:pt x="2254928" y="2045607"/>
                  <a:pt x="1374977" y="3005515"/>
                  <a:pt x="231934" y="3128339"/>
                </a:cubicBezTo>
                <a:lnTo>
                  <a:pt x="19" y="3141557"/>
                </a:lnTo>
                <a:lnTo>
                  <a:pt x="0" y="3141557"/>
                </a:lnTo>
                <a:lnTo>
                  <a:pt x="0" y="2729990"/>
                </a:lnTo>
                <a:lnTo>
                  <a:pt x="0" y="2344136"/>
                </a:lnTo>
                <a:lnTo>
                  <a:pt x="0" y="1983167"/>
                </a:lnTo>
                <a:lnTo>
                  <a:pt x="0" y="1646252"/>
                </a:lnTo>
                <a:lnTo>
                  <a:pt x="0" y="1332565"/>
                </a:lnTo>
                <a:lnTo>
                  <a:pt x="0" y="1041273"/>
                </a:lnTo>
                <a:lnTo>
                  <a:pt x="0" y="771549"/>
                </a:lnTo>
                <a:lnTo>
                  <a:pt x="0" y="522561"/>
                </a:lnTo>
                <a:lnTo>
                  <a:pt x="0" y="293482"/>
                </a:lnTo>
                <a:lnTo>
                  <a:pt x="0" y="83481"/>
                </a:lnTo>
                <a:close/>
              </a:path>
            </a:pathLst>
          </a:custGeom>
          <a:solidFill>
            <a:schemeClr val="accent6"/>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49" name="Freeform: Shape 48">
            <a:extLst>
              <a:ext uri="{FF2B5EF4-FFF2-40B4-BE49-F238E27FC236}">
                <a16:creationId xmlns:a16="http://schemas.microsoft.com/office/drawing/2014/main" id="{D83F65A0-0C52-48AD-DC5D-B5D3BF3CC188}"/>
              </a:ext>
            </a:extLst>
          </p:cNvPr>
          <p:cNvSpPr/>
          <p:nvPr userDrawn="1"/>
        </p:nvSpPr>
        <p:spPr>
          <a:xfrm>
            <a:off x="8395730" y="2"/>
            <a:ext cx="2959203" cy="2352793"/>
          </a:xfrm>
          <a:custGeom>
            <a:avLst/>
            <a:gdLst>
              <a:gd name="connsiteX0" fmla="*/ 289830 w 2959203"/>
              <a:gd name="connsiteY0" fmla="*/ 0 h 2352793"/>
              <a:gd name="connsiteX1" fmla="*/ 2669374 w 2959203"/>
              <a:gd name="connsiteY1" fmla="*/ 0 h 2352793"/>
              <a:gd name="connsiteX2" fmla="*/ 2706511 w 2959203"/>
              <a:gd name="connsiteY2" fmla="*/ 49584 h 2352793"/>
              <a:gd name="connsiteX3" fmla="*/ 2951565 w 2959203"/>
              <a:gd name="connsiteY3" fmla="*/ 724493 h 2352793"/>
              <a:gd name="connsiteX4" fmla="*/ 2959203 w 2959203"/>
              <a:gd name="connsiteY4" fmla="*/ 875514 h 2352793"/>
              <a:gd name="connsiteX5" fmla="*/ 2959203 w 2959203"/>
              <a:gd name="connsiteY5" fmla="*/ 875554 h 2352793"/>
              <a:gd name="connsiteX6" fmla="*/ 2951565 w 2959203"/>
              <a:gd name="connsiteY6" fmla="*/ 1026575 h 2352793"/>
              <a:gd name="connsiteX7" fmla="*/ 1479602 w 2959203"/>
              <a:gd name="connsiteY7" fmla="*/ 2352793 h 2352793"/>
              <a:gd name="connsiteX8" fmla="*/ 0 w 2959203"/>
              <a:gd name="connsiteY8" fmla="*/ 875534 h 2352793"/>
              <a:gd name="connsiteX9" fmla="*/ 252694 w 2959203"/>
              <a:gd name="connsiteY9" fmla="*/ 49584 h 2352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59203" h="2352793">
                <a:moveTo>
                  <a:pt x="289830" y="0"/>
                </a:moveTo>
                <a:lnTo>
                  <a:pt x="2669374" y="0"/>
                </a:lnTo>
                <a:lnTo>
                  <a:pt x="2706511" y="49584"/>
                </a:lnTo>
                <a:cubicBezTo>
                  <a:pt x="2839459" y="246061"/>
                  <a:pt x="2926309" y="476187"/>
                  <a:pt x="2951565" y="724493"/>
                </a:cubicBezTo>
                <a:lnTo>
                  <a:pt x="2959203" y="875514"/>
                </a:lnTo>
                <a:lnTo>
                  <a:pt x="2959203" y="875554"/>
                </a:lnTo>
                <a:lnTo>
                  <a:pt x="2951565" y="1026575"/>
                </a:lnTo>
                <a:cubicBezTo>
                  <a:pt x="2875795" y="1771492"/>
                  <a:pt x="2245691" y="2352793"/>
                  <a:pt x="1479602" y="2352793"/>
                </a:cubicBezTo>
                <a:cubicBezTo>
                  <a:pt x="662440" y="2352793"/>
                  <a:pt x="0" y="1691401"/>
                  <a:pt x="0" y="875534"/>
                </a:cubicBezTo>
                <a:cubicBezTo>
                  <a:pt x="0" y="569583"/>
                  <a:pt x="93156" y="285356"/>
                  <a:pt x="252694" y="49584"/>
                </a:cubicBez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40" name="Freeform: Shape 39">
            <a:extLst>
              <a:ext uri="{FF2B5EF4-FFF2-40B4-BE49-F238E27FC236}">
                <a16:creationId xmlns:a16="http://schemas.microsoft.com/office/drawing/2014/main" id="{F8FA7F58-C470-6376-9DB1-DE7034C491E8}"/>
              </a:ext>
            </a:extLst>
          </p:cNvPr>
          <p:cNvSpPr/>
          <p:nvPr userDrawn="1"/>
        </p:nvSpPr>
        <p:spPr>
          <a:xfrm>
            <a:off x="1390854" y="3130662"/>
            <a:ext cx="3106248" cy="3748831"/>
          </a:xfrm>
          <a:custGeom>
            <a:avLst/>
            <a:gdLst>
              <a:gd name="connsiteX0" fmla="*/ 0 w 3106248"/>
              <a:gd name="connsiteY0" fmla="*/ 0 h 3748831"/>
              <a:gd name="connsiteX1" fmla="*/ 3106248 w 3106248"/>
              <a:gd name="connsiteY1" fmla="*/ 3748831 h 3748831"/>
              <a:gd name="connsiteX2" fmla="*/ 0 w 3106248"/>
              <a:gd name="connsiteY2" fmla="*/ 3748831 h 3748831"/>
            </a:gdLst>
            <a:ahLst/>
            <a:cxnLst>
              <a:cxn ang="0">
                <a:pos x="connsiteX0" y="connsiteY0"/>
              </a:cxn>
              <a:cxn ang="0">
                <a:pos x="connsiteX1" y="connsiteY1"/>
              </a:cxn>
              <a:cxn ang="0">
                <a:pos x="connsiteX2" y="connsiteY2"/>
              </a:cxn>
            </a:cxnLst>
            <a:rect l="l" t="t" r="r" b="b"/>
            <a:pathLst>
              <a:path w="3106248" h="3748831">
                <a:moveTo>
                  <a:pt x="0" y="0"/>
                </a:moveTo>
                <a:lnTo>
                  <a:pt x="3106248" y="3748831"/>
                </a:lnTo>
                <a:lnTo>
                  <a:pt x="0" y="3748831"/>
                </a:lnTo>
                <a:close/>
              </a:path>
            </a:pathLst>
          </a:custGeom>
          <a:solidFill>
            <a:schemeClr val="accent2">
              <a:alpha val="99000"/>
            </a:schemeClr>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37" name="Freeform: Shape 36">
            <a:extLst>
              <a:ext uri="{FF2B5EF4-FFF2-40B4-BE49-F238E27FC236}">
                <a16:creationId xmlns:a16="http://schemas.microsoft.com/office/drawing/2014/main" id="{B27C9E57-563E-7980-7B3C-45FAD9C386F4}"/>
              </a:ext>
            </a:extLst>
          </p:cNvPr>
          <p:cNvSpPr/>
          <p:nvPr userDrawn="1"/>
        </p:nvSpPr>
        <p:spPr>
          <a:xfrm>
            <a:off x="0" y="3130661"/>
            <a:ext cx="1400640" cy="3748832"/>
          </a:xfrm>
          <a:custGeom>
            <a:avLst/>
            <a:gdLst>
              <a:gd name="connsiteX0" fmla="*/ 1400640 w 1400640"/>
              <a:gd name="connsiteY0" fmla="*/ 0 h 3748832"/>
              <a:gd name="connsiteX1" fmla="*/ 1400640 w 1400640"/>
              <a:gd name="connsiteY1" fmla="*/ 3748832 h 3748832"/>
              <a:gd name="connsiteX2" fmla="*/ 0 w 1400640"/>
              <a:gd name="connsiteY2" fmla="*/ 3748832 h 3748832"/>
              <a:gd name="connsiteX3" fmla="*/ 0 w 1400640"/>
              <a:gd name="connsiteY3" fmla="*/ 1684743 h 3748832"/>
            </a:gdLst>
            <a:ahLst/>
            <a:cxnLst>
              <a:cxn ang="0">
                <a:pos x="connsiteX0" y="connsiteY0"/>
              </a:cxn>
              <a:cxn ang="0">
                <a:pos x="connsiteX1" y="connsiteY1"/>
              </a:cxn>
              <a:cxn ang="0">
                <a:pos x="connsiteX2" y="connsiteY2"/>
              </a:cxn>
              <a:cxn ang="0">
                <a:pos x="connsiteX3" y="connsiteY3"/>
              </a:cxn>
            </a:cxnLst>
            <a:rect l="l" t="t" r="r" b="b"/>
            <a:pathLst>
              <a:path w="1400640" h="3748832">
                <a:moveTo>
                  <a:pt x="1400640" y="0"/>
                </a:moveTo>
                <a:lnTo>
                  <a:pt x="1400640" y="3748832"/>
                </a:lnTo>
                <a:lnTo>
                  <a:pt x="0" y="3748832"/>
                </a:lnTo>
                <a:lnTo>
                  <a:pt x="0" y="168474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p>
        </p:txBody>
      </p:sp>
      <p:sp>
        <p:nvSpPr>
          <p:cNvPr id="2" name="Title 1"/>
          <p:cNvSpPr>
            <a:spLocks noGrp="1"/>
          </p:cNvSpPr>
          <p:nvPr>
            <p:ph type="title"/>
          </p:nvPr>
        </p:nvSpPr>
        <p:spPr>
          <a:xfrm>
            <a:off x="2895600" y="3776472"/>
            <a:ext cx="6400800" cy="768096"/>
          </a:xfrm>
        </p:spPr>
        <p:txBody>
          <a:bodyPr anchor="t">
            <a:noAutofit/>
          </a:bodyPr>
          <a:lstStyle>
            <a:lvl1pPr>
              <a:lnSpc>
                <a:spcPct val="100000"/>
              </a:lnSpc>
              <a:defRPr sz="4400"/>
            </a:lvl1pPr>
          </a:lstStyle>
          <a:p>
            <a:r>
              <a:rPr lang="en-US"/>
              <a:t>Click to edit Master title style</a:t>
            </a:r>
            <a:endParaRPr lang="en-US" dirty="0"/>
          </a:p>
        </p:txBody>
      </p:sp>
      <p:sp>
        <p:nvSpPr>
          <p:cNvPr id="3" name="Text Placeholder 2"/>
          <p:cNvSpPr>
            <a:spLocks noGrp="1"/>
          </p:cNvSpPr>
          <p:nvPr>
            <p:ph type="body" idx="1"/>
          </p:nvPr>
        </p:nvSpPr>
        <p:spPr>
          <a:xfrm>
            <a:off x="2895600" y="4718304"/>
            <a:ext cx="6400800" cy="512064"/>
          </a:xfrm>
        </p:spPr>
        <p:txBody>
          <a:bodyPr lIns="0" tIns="0" rIns="0" bIns="0">
            <a:noAutofit/>
          </a:bodyPr>
          <a:lstStyle>
            <a:lvl1pPr marL="0" indent="0" algn="ctr">
              <a:spcBef>
                <a:spcPts val="0"/>
              </a:spcBef>
              <a:buNone/>
              <a:defRPr sz="2400">
                <a:solidFill>
                  <a:schemeClr val="accent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16817894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hart">
    <p:spTree>
      <p:nvGrpSpPr>
        <p:cNvPr id="1" name=""/>
        <p:cNvGrpSpPr/>
        <p:nvPr/>
      </p:nvGrpSpPr>
      <p:grpSpPr>
        <a:xfrm>
          <a:off x="0" y="0"/>
          <a:ext cx="0" cy="0"/>
          <a:chOff x="0" y="0"/>
          <a:chExt cx="0" cy="0"/>
        </a:xfrm>
      </p:grpSpPr>
      <p:sp>
        <p:nvSpPr>
          <p:cNvPr id="30" name="Freeform: Shape 29">
            <a:extLst>
              <a:ext uri="{FF2B5EF4-FFF2-40B4-BE49-F238E27FC236}">
                <a16:creationId xmlns:a16="http://schemas.microsoft.com/office/drawing/2014/main" id="{2459EA3C-8B88-5F1F-531E-7DA7DE55710B}"/>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p:txBody>
          <a:bodyPr>
            <a:noAutofit/>
          </a:bodyPr>
          <a:lstStyle>
            <a:lvl1pPr>
              <a:lnSpc>
                <a:spcPct val="100000"/>
              </a:lnSpc>
              <a:defRPr/>
            </a:lvl1pPr>
          </a:lstStyle>
          <a:p>
            <a:r>
              <a:rPr lang="en-US"/>
              <a:t>Click to edit Master title style</a:t>
            </a:r>
            <a:endParaRPr lang="en-US" dirty="0"/>
          </a:p>
        </p:txBody>
      </p:sp>
      <p:sp>
        <p:nvSpPr>
          <p:cNvPr id="3" name="Content Placeholder 2"/>
          <p:cNvSpPr>
            <a:spLocks noGrp="1"/>
          </p:cNvSpPr>
          <p:nvPr>
            <p:ph sz="half" idx="1"/>
          </p:nvPr>
        </p:nvSpPr>
        <p:spPr>
          <a:xfrm>
            <a:off x="539496" y="2103120"/>
            <a:ext cx="11119104" cy="4434840"/>
          </a:xfrm>
        </p:spPr>
        <p:txBody>
          <a:bodyPr>
            <a:no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p:cNvSpPr>
            <a:spLocks noGrp="1"/>
          </p:cNvSpPr>
          <p:nvPr>
            <p:ph type="ftr" sz="quarter" idx="11"/>
          </p:nvPr>
        </p:nvSpPr>
        <p:spPr/>
        <p:txBody>
          <a:bodyPr>
            <a:noAutofit/>
          </a:bodyPr>
          <a:lstStyle/>
          <a:p>
            <a:r>
              <a:rPr lang="en-US"/>
              <a:t>Presentation title</a:t>
            </a:r>
            <a:endParaRPr lang="en-US" dirty="0"/>
          </a:p>
        </p:txBody>
      </p:sp>
      <p:sp>
        <p:nvSpPr>
          <p:cNvPr id="7" name="Slide Number Placeholder 6"/>
          <p:cNvSpPr>
            <a:spLocks noGrp="1"/>
          </p:cNvSpPr>
          <p:nvPr>
            <p:ph type="sldNum" sz="quarter" idx="12"/>
          </p:nvPr>
        </p:nvSpPr>
        <p:spPr/>
        <p:txBody>
          <a:bodyPr>
            <a:noAutofit/>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208042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Table">
    <p:spTree>
      <p:nvGrpSpPr>
        <p:cNvPr id="1" name=""/>
        <p:cNvGrpSpPr/>
        <p:nvPr/>
      </p:nvGrpSpPr>
      <p:grpSpPr>
        <a:xfrm>
          <a:off x="0" y="0"/>
          <a:ext cx="0" cy="0"/>
          <a:chOff x="0" y="0"/>
          <a:chExt cx="0" cy="0"/>
        </a:xfrm>
      </p:grpSpPr>
      <p:sp>
        <p:nvSpPr>
          <p:cNvPr id="28" name="Freeform: Shape 27">
            <a:extLst>
              <a:ext uri="{FF2B5EF4-FFF2-40B4-BE49-F238E27FC236}">
                <a16:creationId xmlns:a16="http://schemas.microsoft.com/office/drawing/2014/main" id="{B0C0F070-237F-C60F-3458-4D4D9BA0A222}"/>
              </a:ext>
            </a:extLst>
          </p:cNvPr>
          <p:cNvSpPr/>
          <p:nvPr userDrawn="1"/>
        </p:nvSpPr>
        <p:spPr>
          <a:xfrm>
            <a:off x="9866106" y="0"/>
            <a:ext cx="2325894" cy="2180854"/>
          </a:xfrm>
          <a:custGeom>
            <a:avLst/>
            <a:gdLst>
              <a:gd name="connsiteX0" fmla="*/ 2066927 w 2325894"/>
              <a:gd name="connsiteY0" fmla="*/ 0 h 2180854"/>
              <a:gd name="connsiteX1" fmla="*/ 2098882 w 2325894"/>
              <a:gd name="connsiteY1" fmla="*/ 0 h 2180854"/>
              <a:gd name="connsiteX2" fmla="*/ 2128893 w 2325894"/>
              <a:gd name="connsiteY2" fmla="*/ 44463 h 2180854"/>
              <a:gd name="connsiteX3" fmla="*/ 2269798 w 2325894"/>
              <a:gd name="connsiteY3" fmla="*/ 120493 h 2180854"/>
              <a:gd name="connsiteX4" fmla="*/ 2325894 w 2325894"/>
              <a:gd name="connsiteY4" fmla="*/ 126162 h 2180854"/>
              <a:gd name="connsiteX5" fmla="*/ 2325894 w 2325894"/>
              <a:gd name="connsiteY5" fmla="*/ 149263 h 2180854"/>
              <a:gd name="connsiteX6" fmla="*/ 2265120 w 2325894"/>
              <a:gd name="connsiteY6" fmla="*/ 143117 h 2180854"/>
              <a:gd name="connsiteX7" fmla="*/ 2075647 w 2325894"/>
              <a:gd name="connsiteY7" fmla="*/ 16048 h 2180854"/>
              <a:gd name="connsiteX8" fmla="*/ 1926448 w 2325894"/>
              <a:gd name="connsiteY8" fmla="*/ 0 h 2180854"/>
              <a:gd name="connsiteX9" fmla="*/ 1950522 w 2325894"/>
              <a:gd name="connsiteY9" fmla="*/ 0 h 2180854"/>
              <a:gd name="connsiteX10" fmla="*/ 1952130 w 2325894"/>
              <a:gd name="connsiteY10" fmla="*/ 5167 h 2180854"/>
              <a:gd name="connsiteX11" fmla="*/ 2244242 w 2325894"/>
              <a:gd name="connsiteY11" fmla="*/ 244834 h 2180854"/>
              <a:gd name="connsiteX12" fmla="*/ 2325894 w 2325894"/>
              <a:gd name="connsiteY12" fmla="*/ 253091 h 2180854"/>
              <a:gd name="connsiteX13" fmla="*/ 2325894 w 2325894"/>
              <a:gd name="connsiteY13" fmla="*/ 276192 h 2180854"/>
              <a:gd name="connsiteX14" fmla="*/ 2239598 w 2325894"/>
              <a:gd name="connsiteY14" fmla="*/ 267464 h 2180854"/>
              <a:gd name="connsiteX15" fmla="*/ 1930848 w 2325894"/>
              <a:gd name="connsiteY15" fmla="*/ 14141 h 2180854"/>
              <a:gd name="connsiteX16" fmla="*/ 1794114 w 2325894"/>
              <a:gd name="connsiteY16" fmla="*/ 0 h 2180854"/>
              <a:gd name="connsiteX17" fmla="*/ 1818202 w 2325894"/>
              <a:gd name="connsiteY17" fmla="*/ 0 h 2180854"/>
              <a:gd name="connsiteX18" fmla="*/ 1835170 w 2325894"/>
              <a:gd name="connsiteY18" fmla="*/ 54535 h 2180854"/>
              <a:gd name="connsiteX19" fmla="*/ 2218687 w 2325894"/>
              <a:gd name="connsiteY19" fmla="*/ 369191 h 2180854"/>
              <a:gd name="connsiteX20" fmla="*/ 2325894 w 2325894"/>
              <a:gd name="connsiteY20" fmla="*/ 380032 h 2180854"/>
              <a:gd name="connsiteX21" fmla="*/ 2325894 w 2325894"/>
              <a:gd name="connsiteY21" fmla="*/ 403132 h 2180854"/>
              <a:gd name="connsiteX22" fmla="*/ 2214043 w 2325894"/>
              <a:gd name="connsiteY22" fmla="*/ 391825 h 2180854"/>
              <a:gd name="connsiteX23" fmla="*/ 1813889 w 2325894"/>
              <a:gd name="connsiteY23" fmla="*/ 63559 h 2180854"/>
              <a:gd name="connsiteX24" fmla="*/ 1661683 w 2325894"/>
              <a:gd name="connsiteY24" fmla="*/ 0 h 2180854"/>
              <a:gd name="connsiteX25" fmla="*/ 1685874 w 2325894"/>
              <a:gd name="connsiteY25" fmla="*/ 0 h 2180854"/>
              <a:gd name="connsiteX26" fmla="*/ 1718212 w 2325894"/>
              <a:gd name="connsiteY26" fmla="*/ 103965 h 2180854"/>
              <a:gd name="connsiteX27" fmla="*/ 2193133 w 2325894"/>
              <a:gd name="connsiteY27" fmla="*/ 493659 h 2180854"/>
              <a:gd name="connsiteX28" fmla="*/ 2325894 w 2325894"/>
              <a:gd name="connsiteY28" fmla="*/ 507083 h 2180854"/>
              <a:gd name="connsiteX29" fmla="*/ 2325894 w 2325894"/>
              <a:gd name="connsiteY29" fmla="*/ 530183 h 2180854"/>
              <a:gd name="connsiteX30" fmla="*/ 2188450 w 2325894"/>
              <a:gd name="connsiteY30" fmla="*/ 516288 h 2180854"/>
              <a:gd name="connsiteX31" fmla="*/ 1696817 w 2325894"/>
              <a:gd name="connsiteY31" fmla="*/ 112939 h 2180854"/>
              <a:gd name="connsiteX32" fmla="*/ 1531553 w 2325894"/>
              <a:gd name="connsiteY32" fmla="*/ 0 h 2180854"/>
              <a:gd name="connsiteX33" fmla="*/ 1554659 w 2325894"/>
              <a:gd name="connsiteY33" fmla="*/ 0 h 2180854"/>
              <a:gd name="connsiteX34" fmla="*/ 1555243 w 2325894"/>
              <a:gd name="connsiteY34" fmla="*/ 5776 h 2180854"/>
              <a:gd name="connsiteX35" fmla="*/ 2245588 w 2325894"/>
              <a:gd name="connsiteY35" fmla="*/ 629962 h 2180854"/>
              <a:gd name="connsiteX36" fmla="*/ 2325894 w 2325894"/>
              <a:gd name="connsiteY36" fmla="*/ 634030 h 2180854"/>
              <a:gd name="connsiteX37" fmla="*/ 2325894 w 2325894"/>
              <a:gd name="connsiteY37" fmla="*/ 657131 h 2180854"/>
              <a:gd name="connsiteX38" fmla="*/ 2243214 w 2325894"/>
              <a:gd name="connsiteY38" fmla="*/ 652943 h 2180854"/>
              <a:gd name="connsiteX39" fmla="*/ 1532607 w 2325894"/>
              <a:gd name="connsiteY39" fmla="*/ 10419 h 2180854"/>
              <a:gd name="connsiteX40" fmla="*/ 1404609 w 2325894"/>
              <a:gd name="connsiteY40" fmla="*/ 0 h 2180854"/>
              <a:gd name="connsiteX41" fmla="*/ 1427709 w 2325894"/>
              <a:gd name="connsiteY41" fmla="*/ 0 h 2180854"/>
              <a:gd name="connsiteX42" fmla="*/ 1430873 w 2325894"/>
              <a:gd name="connsiteY42" fmla="*/ 31287 h 2180854"/>
              <a:gd name="connsiteX43" fmla="*/ 2232606 w 2325894"/>
              <a:gd name="connsiteY43" fmla="*/ 756233 h 2180854"/>
              <a:gd name="connsiteX44" fmla="*/ 2325894 w 2325894"/>
              <a:gd name="connsiteY44" fmla="*/ 760959 h 2180854"/>
              <a:gd name="connsiteX45" fmla="*/ 2325894 w 2325894"/>
              <a:gd name="connsiteY45" fmla="*/ 784060 h 2180854"/>
              <a:gd name="connsiteX46" fmla="*/ 2230270 w 2325894"/>
              <a:gd name="connsiteY46" fmla="*/ 779216 h 2180854"/>
              <a:gd name="connsiteX47" fmla="*/ 1408246 w 2325894"/>
              <a:gd name="connsiteY47" fmla="*/ 35964 h 2180854"/>
              <a:gd name="connsiteX48" fmla="*/ 1274343 w 2325894"/>
              <a:gd name="connsiteY48" fmla="*/ 0 h 2180854"/>
              <a:gd name="connsiteX49" fmla="*/ 1300756 w 2325894"/>
              <a:gd name="connsiteY49" fmla="*/ 0 h 2180854"/>
              <a:gd name="connsiteX50" fmla="*/ 1306507 w 2325894"/>
              <a:gd name="connsiteY50" fmla="*/ 56884 h 2180854"/>
              <a:gd name="connsiteX51" fmla="*/ 2219643 w 2325894"/>
              <a:gd name="connsiteY51" fmla="*/ 882640 h 2180854"/>
              <a:gd name="connsiteX52" fmla="*/ 2325894 w 2325894"/>
              <a:gd name="connsiteY52" fmla="*/ 888022 h 2180854"/>
              <a:gd name="connsiteX53" fmla="*/ 2325894 w 2325894"/>
              <a:gd name="connsiteY53" fmla="*/ 911123 h 2180854"/>
              <a:gd name="connsiteX54" fmla="*/ 2217286 w 2325894"/>
              <a:gd name="connsiteY54" fmla="*/ 905621 h 2180854"/>
              <a:gd name="connsiteX55" fmla="*/ 1283761 w 2325894"/>
              <a:gd name="connsiteY55" fmla="*/ 61528 h 2180854"/>
              <a:gd name="connsiteX56" fmla="*/ 1146071 w 2325894"/>
              <a:gd name="connsiteY56" fmla="*/ 0 h 2180854"/>
              <a:gd name="connsiteX57" fmla="*/ 1169414 w 2325894"/>
              <a:gd name="connsiteY57" fmla="*/ 0 h 2180854"/>
              <a:gd name="connsiteX58" fmla="*/ 1182030 w 2325894"/>
              <a:gd name="connsiteY58" fmla="*/ 82429 h 2180854"/>
              <a:gd name="connsiteX59" fmla="*/ 2206679 w 2325894"/>
              <a:gd name="connsiteY59" fmla="*/ 1008912 h 2180854"/>
              <a:gd name="connsiteX60" fmla="*/ 2325894 w 2325894"/>
              <a:gd name="connsiteY60" fmla="*/ 1014951 h 2180854"/>
              <a:gd name="connsiteX61" fmla="*/ 2325894 w 2325894"/>
              <a:gd name="connsiteY61" fmla="*/ 1038052 h 2180854"/>
              <a:gd name="connsiteX62" fmla="*/ 2204323 w 2325894"/>
              <a:gd name="connsiteY62" fmla="*/ 1031893 h 2180854"/>
              <a:gd name="connsiteX63" fmla="*/ 1159398 w 2325894"/>
              <a:gd name="connsiteY63" fmla="*/ 87072 h 2180854"/>
              <a:gd name="connsiteX64" fmla="*/ 1017789 w 2325894"/>
              <a:gd name="connsiteY64" fmla="*/ 0 h 2180854"/>
              <a:gd name="connsiteX65" fmla="*/ 1041132 w 2325894"/>
              <a:gd name="connsiteY65" fmla="*/ 0 h 2180854"/>
              <a:gd name="connsiteX66" fmla="*/ 1057661 w 2325894"/>
              <a:gd name="connsiteY66" fmla="*/ 107992 h 2180854"/>
              <a:gd name="connsiteX67" fmla="*/ 2193716 w 2325894"/>
              <a:gd name="connsiteY67" fmla="*/ 1135208 h 2180854"/>
              <a:gd name="connsiteX68" fmla="*/ 2325894 w 2325894"/>
              <a:gd name="connsiteY68" fmla="*/ 1141903 h 2180854"/>
              <a:gd name="connsiteX69" fmla="*/ 2325894 w 2325894"/>
              <a:gd name="connsiteY69" fmla="*/ 1165004 h 2180854"/>
              <a:gd name="connsiteX70" fmla="*/ 2191361 w 2325894"/>
              <a:gd name="connsiteY70" fmla="*/ 1158189 h 2180854"/>
              <a:gd name="connsiteX71" fmla="*/ 1035029 w 2325894"/>
              <a:gd name="connsiteY71" fmla="*/ 112636 h 2180854"/>
              <a:gd name="connsiteX72" fmla="*/ 889397 w 2325894"/>
              <a:gd name="connsiteY72" fmla="*/ 0 h 2180854"/>
              <a:gd name="connsiteX73" fmla="*/ 912837 w 2325894"/>
              <a:gd name="connsiteY73" fmla="*/ 0 h 2180854"/>
              <a:gd name="connsiteX74" fmla="*/ 933296 w 2325894"/>
              <a:gd name="connsiteY74" fmla="*/ 133667 h 2180854"/>
              <a:gd name="connsiteX75" fmla="*/ 2180754 w 2325894"/>
              <a:gd name="connsiteY75" fmla="*/ 1261608 h 2180854"/>
              <a:gd name="connsiteX76" fmla="*/ 2325894 w 2325894"/>
              <a:gd name="connsiteY76" fmla="*/ 1268960 h 2180854"/>
              <a:gd name="connsiteX77" fmla="*/ 2325894 w 2325894"/>
              <a:gd name="connsiteY77" fmla="*/ 1292061 h 2180854"/>
              <a:gd name="connsiteX78" fmla="*/ 2178378 w 2325894"/>
              <a:gd name="connsiteY78" fmla="*/ 1284588 h 2180854"/>
              <a:gd name="connsiteX79" fmla="*/ 910550 w 2325894"/>
              <a:gd name="connsiteY79" fmla="*/ 138199 h 2180854"/>
              <a:gd name="connsiteX80" fmla="*/ 761929 w 2325894"/>
              <a:gd name="connsiteY80" fmla="*/ 0 h 2180854"/>
              <a:gd name="connsiteX81" fmla="*/ 785032 w 2325894"/>
              <a:gd name="connsiteY81" fmla="*/ 0 h 2180854"/>
              <a:gd name="connsiteX82" fmla="*/ 785312 w 2325894"/>
              <a:gd name="connsiteY82" fmla="*/ 5523 h 2180854"/>
              <a:gd name="connsiteX83" fmla="*/ 2167790 w 2325894"/>
              <a:gd name="connsiteY83" fmla="*/ 1387884 h 2180854"/>
              <a:gd name="connsiteX84" fmla="*/ 2325894 w 2325894"/>
              <a:gd name="connsiteY84" fmla="*/ 1395894 h 2180854"/>
              <a:gd name="connsiteX85" fmla="*/ 2325894 w 2325894"/>
              <a:gd name="connsiteY85" fmla="*/ 1418995 h 2180854"/>
              <a:gd name="connsiteX86" fmla="*/ 2165434 w 2325894"/>
              <a:gd name="connsiteY86" fmla="*/ 1410866 h 2180854"/>
              <a:gd name="connsiteX87" fmla="*/ 762328 w 2325894"/>
              <a:gd name="connsiteY87" fmla="*/ 7877 h 2180854"/>
              <a:gd name="connsiteX88" fmla="*/ 634980 w 2325894"/>
              <a:gd name="connsiteY88" fmla="*/ 0 h 2180854"/>
              <a:gd name="connsiteX89" fmla="*/ 658083 w 2325894"/>
              <a:gd name="connsiteY89" fmla="*/ 0 h 2180854"/>
              <a:gd name="connsiteX90" fmla="*/ 659019 w 2325894"/>
              <a:gd name="connsiteY90" fmla="*/ 18476 h 2180854"/>
              <a:gd name="connsiteX91" fmla="*/ 2154827 w 2325894"/>
              <a:gd name="connsiteY91" fmla="*/ 1514157 h 2180854"/>
              <a:gd name="connsiteX92" fmla="*/ 2325894 w 2325894"/>
              <a:gd name="connsiteY92" fmla="*/ 1522823 h 2180854"/>
              <a:gd name="connsiteX93" fmla="*/ 2325894 w 2325894"/>
              <a:gd name="connsiteY93" fmla="*/ 1545924 h 2180854"/>
              <a:gd name="connsiteX94" fmla="*/ 2152472 w 2325894"/>
              <a:gd name="connsiteY94" fmla="*/ 1537138 h 2180854"/>
              <a:gd name="connsiteX95" fmla="*/ 636036 w 2325894"/>
              <a:gd name="connsiteY95" fmla="*/ 20831 h 2180854"/>
              <a:gd name="connsiteX96" fmla="*/ 507911 w 2325894"/>
              <a:gd name="connsiteY96" fmla="*/ 0 h 2180854"/>
              <a:gd name="connsiteX97" fmla="*/ 531128 w 2325894"/>
              <a:gd name="connsiteY97" fmla="*/ 0 h 2180854"/>
              <a:gd name="connsiteX98" fmla="*/ 532727 w 2325894"/>
              <a:gd name="connsiteY98" fmla="*/ 31559 h 2180854"/>
              <a:gd name="connsiteX99" fmla="*/ 2141864 w 2325894"/>
              <a:gd name="connsiteY99" fmla="*/ 1640562 h 2180854"/>
              <a:gd name="connsiteX100" fmla="*/ 2325894 w 2325894"/>
              <a:gd name="connsiteY100" fmla="*/ 1649885 h 2180854"/>
              <a:gd name="connsiteX101" fmla="*/ 2325894 w 2325894"/>
              <a:gd name="connsiteY101" fmla="*/ 1672981 h 2180854"/>
              <a:gd name="connsiteX102" fmla="*/ 2139488 w 2325894"/>
              <a:gd name="connsiteY102" fmla="*/ 1663539 h 2180854"/>
              <a:gd name="connsiteX103" fmla="*/ 509624 w 2325894"/>
              <a:gd name="connsiteY103" fmla="*/ 33818 h 2180854"/>
              <a:gd name="connsiteX104" fmla="*/ 380961 w 2325894"/>
              <a:gd name="connsiteY104" fmla="*/ 0 h 2180854"/>
              <a:gd name="connsiteX105" fmla="*/ 404065 w 2325894"/>
              <a:gd name="connsiteY105" fmla="*/ 0 h 2180854"/>
              <a:gd name="connsiteX106" fmla="*/ 406316 w 2325894"/>
              <a:gd name="connsiteY106" fmla="*/ 44437 h 2180854"/>
              <a:gd name="connsiteX107" fmla="*/ 2128900 w 2325894"/>
              <a:gd name="connsiteY107" fmla="*/ 1766854 h 2180854"/>
              <a:gd name="connsiteX108" fmla="*/ 2325894 w 2325894"/>
              <a:gd name="connsiteY108" fmla="*/ 1776833 h 2180854"/>
              <a:gd name="connsiteX109" fmla="*/ 2325894 w 2325894"/>
              <a:gd name="connsiteY109" fmla="*/ 1799934 h 2180854"/>
              <a:gd name="connsiteX110" fmla="*/ 2126525 w 2325894"/>
              <a:gd name="connsiteY110" fmla="*/ 1789835 h 2180854"/>
              <a:gd name="connsiteX111" fmla="*/ 383332 w 2325894"/>
              <a:gd name="connsiteY111" fmla="*/ 46792 h 2180854"/>
              <a:gd name="connsiteX112" fmla="*/ 254013 w 2325894"/>
              <a:gd name="connsiteY112" fmla="*/ 0 h 2180854"/>
              <a:gd name="connsiteX113" fmla="*/ 277116 w 2325894"/>
              <a:gd name="connsiteY113" fmla="*/ 0 h 2180854"/>
              <a:gd name="connsiteX114" fmla="*/ 280023 w 2325894"/>
              <a:gd name="connsiteY114" fmla="*/ 57371 h 2180854"/>
              <a:gd name="connsiteX115" fmla="*/ 2115917 w 2325894"/>
              <a:gd name="connsiteY115" fmla="*/ 1893125 h 2180854"/>
              <a:gd name="connsiteX116" fmla="*/ 2325894 w 2325894"/>
              <a:gd name="connsiteY116" fmla="*/ 1903762 h 2180854"/>
              <a:gd name="connsiteX117" fmla="*/ 2325894 w 2325894"/>
              <a:gd name="connsiteY117" fmla="*/ 1926863 h 2180854"/>
              <a:gd name="connsiteX118" fmla="*/ 2113563 w 2325894"/>
              <a:gd name="connsiteY118" fmla="*/ 1916107 h 2180854"/>
              <a:gd name="connsiteX119" fmla="*/ 257040 w 2325894"/>
              <a:gd name="connsiteY119" fmla="*/ 59745 h 2180854"/>
              <a:gd name="connsiteX120" fmla="*/ 126949 w 2325894"/>
              <a:gd name="connsiteY120" fmla="*/ 0 h 2180854"/>
              <a:gd name="connsiteX121" fmla="*/ 150160 w 2325894"/>
              <a:gd name="connsiteY121" fmla="*/ 0 h 2180854"/>
              <a:gd name="connsiteX122" fmla="*/ 153729 w 2325894"/>
              <a:gd name="connsiteY122" fmla="*/ 70454 h 2180854"/>
              <a:gd name="connsiteX123" fmla="*/ 2102955 w 2325894"/>
              <a:gd name="connsiteY123" fmla="*/ 2019530 h 2180854"/>
              <a:gd name="connsiteX124" fmla="*/ 2325894 w 2325894"/>
              <a:gd name="connsiteY124" fmla="*/ 2030824 h 2180854"/>
              <a:gd name="connsiteX125" fmla="*/ 2325894 w 2325894"/>
              <a:gd name="connsiteY125" fmla="*/ 2053925 h 2180854"/>
              <a:gd name="connsiteX126" fmla="*/ 2100598 w 2325894"/>
              <a:gd name="connsiteY126" fmla="*/ 2042512 h 2180854"/>
              <a:gd name="connsiteX127" fmla="*/ 130633 w 2325894"/>
              <a:gd name="connsiteY127" fmla="*/ 72714 h 2180854"/>
              <a:gd name="connsiteX128" fmla="*/ 0 w 2325894"/>
              <a:gd name="connsiteY128" fmla="*/ 0 h 2180854"/>
              <a:gd name="connsiteX129" fmla="*/ 23103 w 2325894"/>
              <a:gd name="connsiteY129" fmla="*/ 0 h 2180854"/>
              <a:gd name="connsiteX130" fmla="*/ 27324 w 2325894"/>
              <a:gd name="connsiteY130" fmla="*/ 83311 h 2180854"/>
              <a:gd name="connsiteX131" fmla="*/ 2089991 w 2325894"/>
              <a:gd name="connsiteY131" fmla="*/ 2145803 h 2180854"/>
              <a:gd name="connsiteX132" fmla="*/ 2325894 w 2325894"/>
              <a:gd name="connsiteY132" fmla="*/ 2157753 h 2180854"/>
              <a:gd name="connsiteX133" fmla="*/ 2325894 w 2325894"/>
              <a:gd name="connsiteY133" fmla="*/ 2180854 h 2180854"/>
              <a:gd name="connsiteX134" fmla="*/ 2087636 w 2325894"/>
              <a:gd name="connsiteY134" fmla="*/ 2168784 h 2180854"/>
              <a:gd name="connsiteX135" fmla="*/ 4341 w 2325894"/>
              <a:gd name="connsiteY135" fmla="*/ 85667 h 218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2325894" h="2180854">
                <a:moveTo>
                  <a:pt x="2066927" y="0"/>
                </a:moveTo>
                <a:lnTo>
                  <a:pt x="2098882" y="0"/>
                </a:lnTo>
                <a:lnTo>
                  <a:pt x="2128893" y="44463"/>
                </a:lnTo>
                <a:cubicBezTo>
                  <a:pt x="2166753" y="82308"/>
                  <a:pt x="2215417" y="109341"/>
                  <a:pt x="2269798" y="120493"/>
                </a:cubicBezTo>
                <a:lnTo>
                  <a:pt x="2325894" y="126162"/>
                </a:lnTo>
                <a:lnTo>
                  <a:pt x="2325894" y="149263"/>
                </a:lnTo>
                <a:lnTo>
                  <a:pt x="2265120" y="143117"/>
                </a:lnTo>
                <a:cubicBezTo>
                  <a:pt x="2186576" y="127002"/>
                  <a:pt x="2119077" y="80290"/>
                  <a:pt x="2075647" y="16048"/>
                </a:cubicBezTo>
                <a:close/>
                <a:moveTo>
                  <a:pt x="1926448" y="0"/>
                </a:moveTo>
                <a:lnTo>
                  <a:pt x="1950522" y="0"/>
                </a:lnTo>
                <a:lnTo>
                  <a:pt x="1952130" y="5167"/>
                </a:lnTo>
                <a:cubicBezTo>
                  <a:pt x="2003529" y="126455"/>
                  <a:pt x="2112323" y="217766"/>
                  <a:pt x="2244242" y="244834"/>
                </a:cubicBezTo>
                <a:lnTo>
                  <a:pt x="2325894" y="253091"/>
                </a:lnTo>
                <a:lnTo>
                  <a:pt x="2325894" y="276192"/>
                </a:lnTo>
                <a:lnTo>
                  <a:pt x="2239598" y="267464"/>
                </a:lnTo>
                <a:cubicBezTo>
                  <a:pt x="2100173" y="238852"/>
                  <a:pt x="1985178" y="142334"/>
                  <a:pt x="1930848" y="14141"/>
                </a:cubicBezTo>
                <a:close/>
                <a:moveTo>
                  <a:pt x="1794114" y="0"/>
                </a:moveTo>
                <a:lnTo>
                  <a:pt x="1818202" y="0"/>
                </a:lnTo>
                <a:lnTo>
                  <a:pt x="1835170" y="54535"/>
                </a:lnTo>
                <a:cubicBezTo>
                  <a:pt x="1902650" y="213778"/>
                  <a:pt x="2045483" y="333656"/>
                  <a:pt x="2218687" y="369191"/>
                </a:cubicBezTo>
                <a:lnTo>
                  <a:pt x="2325894" y="380032"/>
                </a:lnTo>
                <a:lnTo>
                  <a:pt x="2325894" y="403132"/>
                </a:lnTo>
                <a:lnTo>
                  <a:pt x="2214043" y="391825"/>
                </a:lnTo>
                <a:cubicBezTo>
                  <a:pt x="2033333" y="354761"/>
                  <a:pt x="1884299" y="229720"/>
                  <a:pt x="1813889" y="63559"/>
                </a:cubicBezTo>
                <a:close/>
                <a:moveTo>
                  <a:pt x="1661683" y="0"/>
                </a:moveTo>
                <a:lnTo>
                  <a:pt x="1685874" y="0"/>
                </a:lnTo>
                <a:lnTo>
                  <a:pt x="1718212" y="103965"/>
                </a:lnTo>
                <a:cubicBezTo>
                  <a:pt x="1801772" y="301203"/>
                  <a:pt x="1978643" y="449654"/>
                  <a:pt x="2193133" y="493659"/>
                </a:cubicBezTo>
                <a:lnTo>
                  <a:pt x="2325894" y="507083"/>
                </a:lnTo>
                <a:lnTo>
                  <a:pt x="2325894" y="530183"/>
                </a:lnTo>
                <a:lnTo>
                  <a:pt x="2188450" y="516288"/>
                </a:lnTo>
                <a:cubicBezTo>
                  <a:pt x="1966399" y="470740"/>
                  <a:pt x="1783312" y="317082"/>
                  <a:pt x="1696817" y="112939"/>
                </a:cubicBezTo>
                <a:close/>
                <a:moveTo>
                  <a:pt x="1531553" y="0"/>
                </a:moveTo>
                <a:lnTo>
                  <a:pt x="1554659" y="0"/>
                </a:lnTo>
                <a:lnTo>
                  <a:pt x="1555243" y="5776"/>
                </a:lnTo>
                <a:cubicBezTo>
                  <a:pt x="1623483" y="338327"/>
                  <a:pt x="1902268" y="594992"/>
                  <a:pt x="2245588" y="629962"/>
                </a:cubicBezTo>
                <a:lnTo>
                  <a:pt x="2325894" y="634030"/>
                </a:lnTo>
                <a:lnTo>
                  <a:pt x="2325894" y="657131"/>
                </a:lnTo>
                <a:lnTo>
                  <a:pt x="2243214" y="652943"/>
                </a:lnTo>
                <a:cubicBezTo>
                  <a:pt x="1889750" y="616944"/>
                  <a:pt x="1602834" y="352727"/>
                  <a:pt x="1532607" y="10419"/>
                </a:cubicBezTo>
                <a:close/>
                <a:moveTo>
                  <a:pt x="1404609" y="0"/>
                </a:moveTo>
                <a:lnTo>
                  <a:pt x="1427709" y="0"/>
                </a:lnTo>
                <a:lnTo>
                  <a:pt x="1430873" y="31287"/>
                </a:lnTo>
                <a:cubicBezTo>
                  <a:pt x="1510102" y="417452"/>
                  <a:pt x="1833798" y="715609"/>
                  <a:pt x="2232606" y="756233"/>
                </a:cubicBezTo>
                <a:lnTo>
                  <a:pt x="2325894" y="760959"/>
                </a:lnTo>
                <a:lnTo>
                  <a:pt x="2325894" y="784060"/>
                </a:lnTo>
                <a:lnTo>
                  <a:pt x="2230270" y="779216"/>
                </a:lnTo>
                <a:cubicBezTo>
                  <a:pt x="1821463" y="737574"/>
                  <a:pt x="1489501" y="431938"/>
                  <a:pt x="1408246" y="35964"/>
                </a:cubicBezTo>
                <a:close/>
                <a:moveTo>
                  <a:pt x="1274343" y="0"/>
                </a:moveTo>
                <a:lnTo>
                  <a:pt x="1300756" y="0"/>
                </a:lnTo>
                <a:lnTo>
                  <a:pt x="1306507" y="56884"/>
                </a:lnTo>
                <a:cubicBezTo>
                  <a:pt x="1396745" y="496788"/>
                  <a:pt x="1765420" y="836372"/>
                  <a:pt x="2219643" y="882640"/>
                </a:cubicBezTo>
                <a:lnTo>
                  <a:pt x="2325894" y="888022"/>
                </a:lnTo>
                <a:lnTo>
                  <a:pt x="2325894" y="911123"/>
                </a:lnTo>
                <a:lnTo>
                  <a:pt x="2217286" y="905621"/>
                </a:lnTo>
                <a:cubicBezTo>
                  <a:pt x="1752979" y="858324"/>
                  <a:pt x="1376027" y="511189"/>
                  <a:pt x="1283761" y="61528"/>
                </a:cubicBezTo>
                <a:close/>
                <a:moveTo>
                  <a:pt x="1146071" y="0"/>
                </a:moveTo>
                <a:lnTo>
                  <a:pt x="1169414" y="0"/>
                </a:lnTo>
                <a:lnTo>
                  <a:pt x="1182030" y="82429"/>
                </a:lnTo>
                <a:cubicBezTo>
                  <a:pt x="1283296" y="576000"/>
                  <a:pt x="1697029" y="957001"/>
                  <a:pt x="2206679" y="1008912"/>
                </a:cubicBezTo>
                <a:lnTo>
                  <a:pt x="2325894" y="1014951"/>
                </a:lnTo>
                <a:lnTo>
                  <a:pt x="2325894" y="1038052"/>
                </a:lnTo>
                <a:lnTo>
                  <a:pt x="2204323" y="1031893"/>
                </a:lnTo>
                <a:cubicBezTo>
                  <a:pt x="1684600" y="978953"/>
                  <a:pt x="1262670" y="590398"/>
                  <a:pt x="1159398" y="87072"/>
                </a:cubicBezTo>
                <a:close/>
                <a:moveTo>
                  <a:pt x="1017789" y="0"/>
                </a:moveTo>
                <a:lnTo>
                  <a:pt x="1041132" y="0"/>
                </a:lnTo>
                <a:lnTo>
                  <a:pt x="1057661" y="107992"/>
                </a:lnTo>
                <a:cubicBezTo>
                  <a:pt x="1169939" y="655229"/>
                  <a:pt x="1628650" y="1077653"/>
                  <a:pt x="2193716" y="1135208"/>
                </a:cubicBezTo>
                <a:lnTo>
                  <a:pt x="2325894" y="1141903"/>
                </a:lnTo>
                <a:lnTo>
                  <a:pt x="2325894" y="1165004"/>
                </a:lnTo>
                <a:lnTo>
                  <a:pt x="2191361" y="1158189"/>
                </a:lnTo>
                <a:cubicBezTo>
                  <a:pt x="1616222" y="1099606"/>
                  <a:pt x="1149313" y="669630"/>
                  <a:pt x="1035029" y="112636"/>
                </a:cubicBezTo>
                <a:close/>
                <a:moveTo>
                  <a:pt x="889397" y="0"/>
                </a:moveTo>
                <a:lnTo>
                  <a:pt x="912837" y="0"/>
                </a:lnTo>
                <a:lnTo>
                  <a:pt x="933296" y="133667"/>
                </a:lnTo>
                <a:cubicBezTo>
                  <a:pt x="1056582" y="734570"/>
                  <a:pt x="1560272" y="1198411"/>
                  <a:pt x="2180754" y="1261608"/>
                </a:cubicBezTo>
                <a:lnTo>
                  <a:pt x="2325894" y="1268960"/>
                </a:lnTo>
                <a:lnTo>
                  <a:pt x="2325894" y="1292061"/>
                </a:lnTo>
                <a:lnTo>
                  <a:pt x="2178378" y="1284588"/>
                </a:lnTo>
                <a:cubicBezTo>
                  <a:pt x="1547742" y="1220351"/>
                  <a:pt x="1035844" y="748879"/>
                  <a:pt x="910550" y="138199"/>
                </a:cubicBezTo>
                <a:close/>
                <a:moveTo>
                  <a:pt x="761929" y="0"/>
                </a:moveTo>
                <a:lnTo>
                  <a:pt x="785032" y="0"/>
                </a:lnTo>
                <a:lnTo>
                  <a:pt x="785312" y="5523"/>
                </a:lnTo>
                <a:cubicBezTo>
                  <a:pt x="859466" y="733364"/>
                  <a:pt x="1439889" y="1313736"/>
                  <a:pt x="2167790" y="1387884"/>
                </a:cubicBezTo>
                <a:lnTo>
                  <a:pt x="2325894" y="1395894"/>
                </a:lnTo>
                <a:lnTo>
                  <a:pt x="2325894" y="1418995"/>
                </a:lnTo>
                <a:lnTo>
                  <a:pt x="2165434" y="1410866"/>
                </a:lnTo>
                <a:cubicBezTo>
                  <a:pt x="1426685" y="1335609"/>
                  <a:pt x="837591" y="746563"/>
                  <a:pt x="762328" y="7877"/>
                </a:cubicBezTo>
                <a:close/>
                <a:moveTo>
                  <a:pt x="634980" y="0"/>
                </a:moveTo>
                <a:lnTo>
                  <a:pt x="658083" y="0"/>
                </a:lnTo>
                <a:lnTo>
                  <a:pt x="659019" y="18476"/>
                </a:lnTo>
                <a:cubicBezTo>
                  <a:pt x="739252" y="805990"/>
                  <a:pt x="1367247" y="1433931"/>
                  <a:pt x="2154827" y="1514157"/>
                </a:cubicBezTo>
                <a:lnTo>
                  <a:pt x="2325894" y="1522823"/>
                </a:lnTo>
                <a:lnTo>
                  <a:pt x="2325894" y="1545924"/>
                </a:lnTo>
                <a:lnTo>
                  <a:pt x="2152472" y="1537138"/>
                </a:lnTo>
                <a:cubicBezTo>
                  <a:pt x="1354048" y="1455804"/>
                  <a:pt x="717377" y="819188"/>
                  <a:pt x="636036" y="20831"/>
                </a:cubicBezTo>
                <a:close/>
                <a:moveTo>
                  <a:pt x="507911" y="0"/>
                </a:moveTo>
                <a:lnTo>
                  <a:pt x="531128" y="0"/>
                </a:lnTo>
                <a:lnTo>
                  <a:pt x="532727" y="31559"/>
                </a:lnTo>
                <a:cubicBezTo>
                  <a:pt x="619037" y="878744"/>
                  <a:pt x="1294606" y="1554259"/>
                  <a:pt x="2141864" y="1640562"/>
                </a:cubicBezTo>
                <a:lnTo>
                  <a:pt x="2325894" y="1649885"/>
                </a:lnTo>
                <a:lnTo>
                  <a:pt x="2325894" y="1672981"/>
                </a:lnTo>
                <a:lnTo>
                  <a:pt x="2139488" y="1663539"/>
                </a:lnTo>
                <a:cubicBezTo>
                  <a:pt x="1281294" y="1576127"/>
                  <a:pt x="597044" y="891939"/>
                  <a:pt x="509624" y="33818"/>
                </a:cubicBezTo>
                <a:close/>
                <a:moveTo>
                  <a:pt x="380961" y="0"/>
                </a:moveTo>
                <a:lnTo>
                  <a:pt x="404065" y="0"/>
                </a:lnTo>
                <a:lnTo>
                  <a:pt x="406316" y="44437"/>
                </a:lnTo>
                <a:cubicBezTo>
                  <a:pt x="498717" y="951387"/>
                  <a:pt x="1221951" y="1674473"/>
                  <a:pt x="2128900" y="1766854"/>
                </a:cubicBezTo>
                <a:lnTo>
                  <a:pt x="2325894" y="1776833"/>
                </a:lnTo>
                <a:lnTo>
                  <a:pt x="2325894" y="1799934"/>
                </a:lnTo>
                <a:lnTo>
                  <a:pt x="2126525" y="1789835"/>
                </a:lnTo>
                <a:cubicBezTo>
                  <a:pt x="1208653" y="1696346"/>
                  <a:pt x="476829" y="964585"/>
                  <a:pt x="383332" y="46792"/>
                </a:cubicBezTo>
                <a:close/>
                <a:moveTo>
                  <a:pt x="254013" y="0"/>
                </a:moveTo>
                <a:lnTo>
                  <a:pt x="277116" y="0"/>
                </a:lnTo>
                <a:lnTo>
                  <a:pt x="280023" y="57371"/>
                </a:lnTo>
                <a:cubicBezTo>
                  <a:pt x="378489" y="1023914"/>
                  <a:pt x="1149211" y="1794655"/>
                  <a:pt x="2115917" y="1893125"/>
                </a:cubicBezTo>
                <a:lnTo>
                  <a:pt x="2325894" y="1903762"/>
                </a:lnTo>
                <a:lnTo>
                  <a:pt x="2325894" y="1926863"/>
                </a:lnTo>
                <a:lnTo>
                  <a:pt x="2113563" y="1916107"/>
                </a:lnTo>
                <a:cubicBezTo>
                  <a:pt x="1136012" y="1816541"/>
                  <a:pt x="356615" y="1037211"/>
                  <a:pt x="257040" y="59745"/>
                </a:cubicBezTo>
                <a:close/>
                <a:moveTo>
                  <a:pt x="126949" y="0"/>
                </a:moveTo>
                <a:lnTo>
                  <a:pt x="150160" y="0"/>
                </a:lnTo>
                <a:lnTo>
                  <a:pt x="153729" y="70454"/>
                </a:lnTo>
                <a:cubicBezTo>
                  <a:pt x="258274" y="1096671"/>
                  <a:pt x="1076570" y="1914983"/>
                  <a:pt x="2102955" y="2019530"/>
                </a:cubicBezTo>
                <a:lnTo>
                  <a:pt x="2325894" y="2030824"/>
                </a:lnTo>
                <a:lnTo>
                  <a:pt x="2325894" y="2053925"/>
                </a:lnTo>
                <a:lnTo>
                  <a:pt x="2100598" y="2042512"/>
                </a:lnTo>
                <a:cubicBezTo>
                  <a:pt x="1063358" y="1936856"/>
                  <a:pt x="236298" y="1109866"/>
                  <a:pt x="130633" y="72714"/>
                </a:cubicBezTo>
                <a:close/>
                <a:moveTo>
                  <a:pt x="0" y="0"/>
                </a:moveTo>
                <a:lnTo>
                  <a:pt x="23103" y="0"/>
                </a:lnTo>
                <a:lnTo>
                  <a:pt x="27324" y="83311"/>
                </a:lnTo>
                <a:cubicBezTo>
                  <a:pt x="137958" y="1169290"/>
                  <a:pt x="1003916" y="2035178"/>
                  <a:pt x="2089991" y="2145803"/>
                </a:cubicBezTo>
                <a:lnTo>
                  <a:pt x="2325894" y="2157753"/>
                </a:lnTo>
                <a:lnTo>
                  <a:pt x="2325894" y="2180854"/>
                </a:lnTo>
                <a:lnTo>
                  <a:pt x="2087636" y="2168784"/>
                </a:lnTo>
                <a:cubicBezTo>
                  <a:pt x="990717" y="2057051"/>
                  <a:pt x="116084" y="1182492"/>
                  <a:pt x="4341" y="85667"/>
                </a:cubicBezTo>
                <a:close/>
              </a:path>
            </a:pathLst>
          </a:custGeom>
          <a:solidFill>
            <a:srgbClr val="E6F0FE"/>
          </a:solidFill>
          <a:ln w="476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p:txBody>
          <a:bodyPr>
            <a:noAutofit/>
          </a:bodyPr>
          <a:lstStyle>
            <a:lvl1pPr>
              <a:lnSpc>
                <a:spcPct val="100000"/>
              </a:lnSpc>
              <a:defRPr/>
            </a:lvl1pPr>
          </a:lstStyle>
          <a:p>
            <a:r>
              <a:rPr lang="en-US"/>
              <a:t>Click to edit Master title style</a:t>
            </a:r>
            <a:endParaRPr lang="en-US" dirty="0"/>
          </a:p>
        </p:txBody>
      </p:sp>
      <p:sp>
        <p:nvSpPr>
          <p:cNvPr id="3" name="Content Placeholder 2"/>
          <p:cNvSpPr>
            <a:spLocks noGrp="1"/>
          </p:cNvSpPr>
          <p:nvPr>
            <p:ph sz="half" idx="1"/>
          </p:nvPr>
        </p:nvSpPr>
        <p:spPr>
          <a:xfrm>
            <a:off x="755904" y="2825496"/>
            <a:ext cx="10680192" cy="2834640"/>
          </a:xfrm>
        </p:spPr>
        <p:txBody>
          <a:bodyPr>
            <a:no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p:cNvSpPr>
            <a:spLocks noGrp="1"/>
          </p:cNvSpPr>
          <p:nvPr>
            <p:ph type="ftr" sz="quarter" idx="11"/>
          </p:nvPr>
        </p:nvSpPr>
        <p:spPr/>
        <p:txBody>
          <a:bodyPr>
            <a:noAutofit/>
          </a:bodyPr>
          <a:lstStyle/>
          <a:p>
            <a:r>
              <a:rPr lang="en-US"/>
              <a:t>Presentation title</a:t>
            </a:r>
            <a:endParaRPr lang="en-US" dirty="0"/>
          </a:p>
        </p:txBody>
      </p:sp>
      <p:sp>
        <p:nvSpPr>
          <p:cNvPr id="7" name="Slide Number Placeholder 6"/>
          <p:cNvSpPr>
            <a:spLocks noGrp="1"/>
          </p:cNvSpPr>
          <p:nvPr>
            <p:ph type="sldNum" sz="quarter" idx="12"/>
          </p:nvPr>
        </p:nvSpPr>
        <p:spPr/>
        <p:txBody>
          <a:bodyPr>
            <a:noAutofit/>
          </a:bodyPr>
          <a:lstStyle/>
          <a:p>
            <a:fld id="{48F63A3B-78C7-47BE-AE5E-E10140E04643}" type="slidenum">
              <a:rPr lang="en-US" dirty="0"/>
              <a:t>‹#›</a:t>
            </a:fld>
            <a:endParaRPr lang="en-US" dirty="0"/>
          </a:p>
        </p:txBody>
      </p:sp>
    </p:spTree>
    <p:extLst>
      <p:ext uri="{BB962C8B-B14F-4D97-AF65-F5344CB8AC3E}">
        <p14:creationId xmlns:p14="http://schemas.microsoft.com/office/powerpoint/2010/main" val="745712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4389120" y="2395728"/>
            <a:ext cx="7013448" cy="1627632"/>
          </a:xfrm>
        </p:spPr>
        <p:txBody>
          <a:bodyPr lIns="0" tIns="0" rIns="0" bIns="0">
            <a:noAutofit/>
          </a:bodyPr>
          <a:lstStyle>
            <a:lvl1pPr algn="l">
              <a:lnSpc>
                <a:spcPct val="100000"/>
              </a:lnSpc>
              <a:defRPr sz="3300" b="1">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57" name="Text Placeholder 54">
            <a:extLst>
              <a:ext uri="{FF2B5EF4-FFF2-40B4-BE49-F238E27FC236}">
                <a16:creationId xmlns:a16="http://schemas.microsoft.com/office/drawing/2014/main" id="{A493C80D-2813-9E70-8901-D4B9EA4DD7EA}"/>
              </a:ext>
            </a:extLst>
          </p:cNvPr>
          <p:cNvSpPr>
            <a:spLocks noGrp="1"/>
          </p:cNvSpPr>
          <p:nvPr>
            <p:ph type="body" sz="quarter" idx="15" hasCustomPrompt="1"/>
          </p:nvPr>
        </p:nvSpPr>
        <p:spPr>
          <a:xfrm>
            <a:off x="3611880" y="1984248"/>
            <a:ext cx="768096" cy="1627632"/>
          </a:xfrm>
        </p:spPr>
        <p:txBody>
          <a:bodyPr lIns="91440" tIns="45720" rIns="91440" bIns="54864">
            <a:noAutofit/>
          </a:bodyPr>
          <a:lstStyle>
            <a:lvl1pPr marL="0" indent="0">
              <a:buNone/>
              <a:defRPr sz="10000" b="1"/>
            </a:lvl1pPr>
          </a:lstStyle>
          <a:p>
            <a:pPr lvl="0"/>
            <a:r>
              <a:rPr lang="en-US" dirty="0"/>
              <a:t>“</a:t>
            </a:r>
          </a:p>
        </p:txBody>
      </p:sp>
      <p:sp>
        <p:nvSpPr>
          <p:cNvPr id="55" name="Text Placeholder 54">
            <a:extLst>
              <a:ext uri="{FF2B5EF4-FFF2-40B4-BE49-F238E27FC236}">
                <a16:creationId xmlns:a16="http://schemas.microsoft.com/office/drawing/2014/main" id="{A2733C45-7C53-2BC5-3F62-D069650A79C9}"/>
              </a:ext>
            </a:extLst>
          </p:cNvPr>
          <p:cNvSpPr>
            <a:spLocks noGrp="1"/>
          </p:cNvSpPr>
          <p:nvPr>
            <p:ph type="body" sz="quarter" idx="13"/>
          </p:nvPr>
        </p:nvSpPr>
        <p:spPr>
          <a:xfrm>
            <a:off x="4389120" y="4308475"/>
            <a:ext cx="3932238" cy="588963"/>
          </a:xfrm>
        </p:spPr>
        <p:txBody>
          <a:bodyPr lIns="0" tIns="0" rIns="0" bIns="0">
            <a:noAutofit/>
          </a:bodyPr>
          <a:lstStyle>
            <a:lvl1pPr marL="0" indent="0">
              <a:buNone/>
              <a:defRPr sz="2400"/>
            </a:lvl1pPr>
          </a:lstStyle>
          <a:p>
            <a:pPr lvl="0"/>
            <a:r>
              <a:rPr lang="en-US"/>
              <a:t>Click to edit Master text styles</a:t>
            </a:r>
          </a:p>
        </p:txBody>
      </p:sp>
      <p:sp>
        <p:nvSpPr>
          <p:cNvPr id="56" name="Text Placeholder 54">
            <a:extLst>
              <a:ext uri="{FF2B5EF4-FFF2-40B4-BE49-F238E27FC236}">
                <a16:creationId xmlns:a16="http://schemas.microsoft.com/office/drawing/2014/main" id="{B1D62231-87CB-21EC-CF8C-46276AD1F951}"/>
              </a:ext>
            </a:extLst>
          </p:cNvPr>
          <p:cNvSpPr>
            <a:spLocks noGrp="1"/>
          </p:cNvSpPr>
          <p:nvPr>
            <p:ph type="body" sz="quarter" idx="14" hasCustomPrompt="1"/>
          </p:nvPr>
        </p:nvSpPr>
        <p:spPr>
          <a:xfrm>
            <a:off x="9500616" y="3209544"/>
            <a:ext cx="768096" cy="1627632"/>
          </a:xfrm>
        </p:spPr>
        <p:txBody>
          <a:bodyPr lIns="91440" tIns="45720" rIns="91440" bIns="54864">
            <a:noAutofit/>
          </a:bodyPr>
          <a:lstStyle>
            <a:lvl1pPr marL="0" indent="0">
              <a:buNone/>
              <a:defRPr sz="10000" b="1"/>
            </a:lvl1pPr>
          </a:lstStyle>
          <a:p>
            <a:pPr lvl="0"/>
            <a:r>
              <a:rPr lang="en-US" dirty="0"/>
              <a:t>”</a:t>
            </a:r>
          </a:p>
        </p:txBody>
      </p:sp>
      <p:sp>
        <p:nvSpPr>
          <p:cNvPr id="32" name="Image 1" descr="preencoded.png">
            <a:extLst>
              <a:ext uri="{FF2B5EF4-FFF2-40B4-BE49-F238E27FC236}">
                <a16:creationId xmlns:a16="http://schemas.microsoft.com/office/drawing/2014/main" id="{2A3EC91E-4089-D366-06D3-3E66F93DFAF3}"/>
              </a:ext>
            </a:extLst>
          </p:cNvPr>
          <p:cNvSpPr/>
          <p:nvPr/>
        </p:nvSpPr>
        <p:spPr>
          <a:xfrm>
            <a:off x="-7117" y="0"/>
            <a:ext cx="2550985" cy="6858000"/>
          </a:xfrm>
          <a:custGeom>
            <a:avLst/>
            <a:gdLst>
              <a:gd name="connsiteX0" fmla="*/ 2550985 w 2550985"/>
              <a:gd name="connsiteY0" fmla="*/ 0 h 6858000"/>
              <a:gd name="connsiteX1" fmla="*/ 0 w 2550985"/>
              <a:gd name="connsiteY1" fmla="*/ 0 h 6858000"/>
              <a:gd name="connsiteX2" fmla="*/ 0 w 2550985"/>
              <a:gd name="connsiteY2" fmla="*/ 6858000 h 6858000"/>
              <a:gd name="connsiteX3" fmla="*/ 2550985 w 2550985"/>
              <a:gd name="connsiteY3" fmla="*/ 6858000 h 6858000"/>
              <a:gd name="connsiteX4" fmla="*/ 2550985 w 2550985"/>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0985" h="6858000">
                <a:moveTo>
                  <a:pt x="2550985" y="0"/>
                </a:moveTo>
                <a:lnTo>
                  <a:pt x="0" y="0"/>
                </a:lnTo>
                <a:lnTo>
                  <a:pt x="0" y="6858000"/>
                </a:lnTo>
                <a:lnTo>
                  <a:pt x="2550985" y="6858000"/>
                </a:lnTo>
                <a:lnTo>
                  <a:pt x="2550985" y="0"/>
                </a:lnTo>
                <a:close/>
              </a:path>
            </a:pathLst>
          </a:custGeom>
          <a:solidFill>
            <a:schemeClr val="accent4"/>
          </a:solidFill>
          <a:ln w="7045" cap="flat">
            <a:noFill/>
            <a:prstDash val="solid"/>
            <a:miter/>
          </a:ln>
        </p:spPr>
        <p:txBody>
          <a:bodyPr rtlCol="0" anchor="ctr">
            <a:noAutofit/>
          </a:bodyPr>
          <a:lstStyle/>
          <a:p>
            <a:endParaRPr lang="en-US" dirty="0"/>
          </a:p>
        </p:txBody>
      </p:sp>
      <p:sp>
        <p:nvSpPr>
          <p:cNvPr id="53" name="Freeform: Shape 52">
            <a:extLst>
              <a:ext uri="{FF2B5EF4-FFF2-40B4-BE49-F238E27FC236}">
                <a16:creationId xmlns:a16="http://schemas.microsoft.com/office/drawing/2014/main" id="{70F595E1-C910-3710-90E9-AF5FFCE05861}"/>
              </a:ext>
            </a:extLst>
          </p:cNvPr>
          <p:cNvSpPr/>
          <p:nvPr userDrawn="1"/>
        </p:nvSpPr>
        <p:spPr>
          <a:xfrm>
            <a:off x="-9415" y="0"/>
            <a:ext cx="2548591" cy="2555628"/>
          </a:xfrm>
          <a:custGeom>
            <a:avLst/>
            <a:gdLst>
              <a:gd name="connsiteX0" fmla="*/ 138643 w 2548591"/>
              <a:gd name="connsiteY0" fmla="*/ 1 h 2555628"/>
              <a:gd name="connsiteX1" fmla="*/ 163874 w 2548591"/>
              <a:gd name="connsiteY1" fmla="*/ 1 h 2555628"/>
              <a:gd name="connsiteX2" fmla="*/ 2548463 w 2548591"/>
              <a:gd name="connsiteY2" fmla="*/ 2391168 h 2555628"/>
              <a:gd name="connsiteX3" fmla="*/ 2548463 w 2548591"/>
              <a:gd name="connsiteY3" fmla="*/ 2416472 h 2555628"/>
              <a:gd name="connsiteX4" fmla="*/ 2548590 w 2548591"/>
              <a:gd name="connsiteY4" fmla="*/ 2416600 h 2555628"/>
              <a:gd name="connsiteX5" fmla="*/ 138643 w 2548591"/>
              <a:gd name="connsiteY5" fmla="*/ 1 h 2555628"/>
              <a:gd name="connsiteX6" fmla="*/ 0 w 2548591"/>
              <a:gd name="connsiteY6" fmla="*/ 1 h 2555628"/>
              <a:gd name="connsiteX7" fmla="*/ 25231 w 2548591"/>
              <a:gd name="connsiteY7" fmla="*/ 1 h 2555628"/>
              <a:gd name="connsiteX8" fmla="*/ 2548591 w 2548591"/>
              <a:gd name="connsiteY8" fmla="*/ 2530324 h 2555628"/>
              <a:gd name="connsiteX9" fmla="*/ 2548591 w 2548591"/>
              <a:gd name="connsiteY9" fmla="*/ 2555628 h 2555628"/>
              <a:gd name="connsiteX10" fmla="*/ 0 w 2548591"/>
              <a:gd name="connsiteY10" fmla="*/ 1 h 2555628"/>
              <a:gd name="connsiteX11" fmla="*/ 277411 w 2548591"/>
              <a:gd name="connsiteY11" fmla="*/ 1 h 2555628"/>
              <a:gd name="connsiteX12" fmla="*/ 302642 w 2548591"/>
              <a:gd name="connsiteY12" fmla="*/ 1 h 2555628"/>
              <a:gd name="connsiteX13" fmla="*/ 2548582 w 2548591"/>
              <a:gd name="connsiteY13" fmla="*/ 2252147 h 2555628"/>
              <a:gd name="connsiteX14" fmla="*/ 2548582 w 2548591"/>
              <a:gd name="connsiteY14" fmla="*/ 2277444 h 2555628"/>
              <a:gd name="connsiteX15" fmla="*/ 277411 w 2548591"/>
              <a:gd name="connsiteY15" fmla="*/ 1 h 2555628"/>
              <a:gd name="connsiteX16" fmla="*/ 416054 w 2548591"/>
              <a:gd name="connsiteY16" fmla="*/ 1 h 2555628"/>
              <a:gd name="connsiteX17" fmla="*/ 441285 w 2548591"/>
              <a:gd name="connsiteY17" fmla="*/ 1 h 2555628"/>
              <a:gd name="connsiteX18" fmla="*/ 2548589 w 2548591"/>
              <a:gd name="connsiteY18" fmla="*/ 2113119 h 2555628"/>
              <a:gd name="connsiteX19" fmla="*/ 2548589 w 2548591"/>
              <a:gd name="connsiteY19" fmla="*/ 2138423 h 2555628"/>
              <a:gd name="connsiteX20" fmla="*/ 416054 w 2548591"/>
              <a:gd name="connsiteY20" fmla="*/ 1 h 2555628"/>
              <a:gd name="connsiteX21" fmla="*/ 554698 w 2548591"/>
              <a:gd name="connsiteY21" fmla="*/ 1 h 2555628"/>
              <a:gd name="connsiteX22" fmla="*/ 579930 w 2548591"/>
              <a:gd name="connsiteY22" fmla="*/ 1 h 2555628"/>
              <a:gd name="connsiteX23" fmla="*/ 2548462 w 2548591"/>
              <a:gd name="connsiteY23" fmla="*/ 1973963 h 2555628"/>
              <a:gd name="connsiteX24" fmla="*/ 2548462 w 2548591"/>
              <a:gd name="connsiteY24" fmla="*/ 1999267 h 2555628"/>
              <a:gd name="connsiteX25" fmla="*/ 2548589 w 2548591"/>
              <a:gd name="connsiteY25" fmla="*/ 1999394 h 2555628"/>
              <a:gd name="connsiteX26" fmla="*/ 554698 w 2548591"/>
              <a:gd name="connsiteY26" fmla="*/ 1 h 2555628"/>
              <a:gd name="connsiteX27" fmla="*/ 693468 w 2548591"/>
              <a:gd name="connsiteY27" fmla="*/ 0 h 2555628"/>
              <a:gd name="connsiteX28" fmla="*/ 718701 w 2548591"/>
              <a:gd name="connsiteY28" fmla="*/ 0 h 2555628"/>
              <a:gd name="connsiteX29" fmla="*/ 2548583 w 2548591"/>
              <a:gd name="connsiteY29" fmla="*/ 1834942 h 2555628"/>
              <a:gd name="connsiteX30" fmla="*/ 2548583 w 2548591"/>
              <a:gd name="connsiteY30" fmla="*/ 1860239 h 2555628"/>
              <a:gd name="connsiteX31" fmla="*/ 693468 w 2548591"/>
              <a:gd name="connsiteY31" fmla="*/ 0 h 2555628"/>
              <a:gd name="connsiteX32" fmla="*/ 832112 w 2548591"/>
              <a:gd name="connsiteY32" fmla="*/ 0 h 2555628"/>
              <a:gd name="connsiteX33" fmla="*/ 857340 w 2548591"/>
              <a:gd name="connsiteY33" fmla="*/ 0 h 2555628"/>
              <a:gd name="connsiteX34" fmla="*/ 2548582 w 2548591"/>
              <a:gd name="connsiteY34" fmla="*/ 1695913 h 2555628"/>
              <a:gd name="connsiteX35" fmla="*/ 2548582 w 2548591"/>
              <a:gd name="connsiteY35" fmla="*/ 1721210 h 2555628"/>
              <a:gd name="connsiteX36" fmla="*/ 832112 w 2548591"/>
              <a:gd name="connsiteY36" fmla="*/ 0 h 2555628"/>
              <a:gd name="connsiteX37" fmla="*/ 970758 w 2548591"/>
              <a:gd name="connsiteY37" fmla="*/ 0 h 2555628"/>
              <a:gd name="connsiteX38" fmla="*/ 995986 w 2548591"/>
              <a:gd name="connsiteY38" fmla="*/ 0 h 2555628"/>
              <a:gd name="connsiteX39" fmla="*/ 2548463 w 2548591"/>
              <a:gd name="connsiteY39" fmla="*/ 1556758 h 2555628"/>
              <a:gd name="connsiteX40" fmla="*/ 2548463 w 2548591"/>
              <a:gd name="connsiteY40" fmla="*/ 1582062 h 2555628"/>
              <a:gd name="connsiteX41" fmla="*/ 2548590 w 2548591"/>
              <a:gd name="connsiteY41" fmla="*/ 1582189 h 2555628"/>
              <a:gd name="connsiteX42" fmla="*/ 970758 w 2548591"/>
              <a:gd name="connsiteY42" fmla="*/ 0 h 2555628"/>
              <a:gd name="connsiteX43" fmla="*/ 1109529 w 2548591"/>
              <a:gd name="connsiteY43" fmla="*/ 0 h 2555628"/>
              <a:gd name="connsiteX44" fmla="*/ 1134764 w 2548591"/>
              <a:gd name="connsiteY44" fmla="*/ 0 h 2555628"/>
              <a:gd name="connsiteX45" fmla="*/ 2548589 w 2548591"/>
              <a:gd name="connsiteY45" fmla="*/ 1417736 h 2555628"/>
              <a:gd name="connsiteX46" fmla="*/ 2548589 w 2548591"/>
              <a:gd name="connsiteY46" fmla="*/ 1443033 h 2555628"/>
              <a:gd name="connsiteX47" fmla="*/ 1109529 w 2548591"/>
              <a:gd name="connsiteY47" fmla="*/ 0 h 2555628"/>
              <a:gd name="connsiteX48" fmla="*/ 1248168 w 2548591"/>
              <a:gd name="connsiteY48" fmla="*/ 0 h 2555628"/>
              <a:gd name="connsiteX49" fmla="*/ 1273396 w 2548591"/>
              <a:gd name="connsiteY49" fmla="*/ 0 h 2555628"/>
              <a:gd name="connsiteX50" fmla="*/ 2548583 w 2548591"/>
              <a:gd name="connsiteY50" fmla="*/ 1278708 h 2555628"/>
              <a:gd name="connsiteX51" fmla="*/ 2548583 w 2548591"/>
              <a:gd name="connsiteY51" fmla="*/ 1304005 h 2555628"/>
              <a:gd name="connsiteX52" fmla="*/ 1248168 w 2548591"/>
              <a:gd name="connsiteY52" fmla="*/ 0 h 2555628"/>
              <a:gd name="connsiteX53" fmla="*/ 1386813 w 2548591"/>
              <a:gd name="connsiteY53" fmla="*/ 0 h 2555628"/>
              <a:gd name="connsiteX54" fmla="*/ 1412041 w 2548591"/>
              <a:gd name="connsiteY54" fmla="*/ 0 h 2555628"/>
              <a:gd name="connsiteX55" fmla="*/ 2548589 w 2548591"/>
              <a:gd name="connsiteY55" fmla="*/ 1139552 h 2555628"/>
              <a:gd name="connsiteX56" fmla="*/ 2548589 w 2548591"/>
              <a:gd name="connsiteY56" fmla="*/ 1164857 h 2555628"/>
              <a:gd name="connsiteX57" fmla="*/ 2548589 w 2548591"/>
              <a:gd name="connsiteY57" fmla="*/ 1164984 h 2555628"/>
              <a:gd name="connsiteX58" fmla="*/ 1386813 w 2548591"/>
              <a:gd name="connsiteY58" fmla="*/ 0 h 2555628"/>
              <a:gd name="connsiteX59" fmla="*/ 1525579 w 2548591"/>
              <a:gd name="connsiteY59" fmla="*/ 0 h 2555628"/>
              <a:gd name="connsiteX60" fmla="*/ 1550814 w 2548591"/>
              <a:gd name="connsiteY60" fmla="*/ 0 h 2555628"/>
              <a:gd name="connsiteX61" fmla="*/ 2548583 w 2548591"/>
              <a:gd name="connsiteY61" fmla="*/ 1000531 h 2555628"/>
              <a:gd name="connsiteX62" fmla="*/ 2548583 w 2548591"/>
              <a:gd name="connsiteY62" fmla="*/ 1025828 h 2555628"/>
              <a:gd name="connsiteX63" fmla="*/ 1525579 w 2548591"/>
              <a:gd name="connsiteY63" fmla="*/ 0 h 2555628"/>
              <a:gd name="connsiteX64" fmla="*/ 1664231 w 2548591"/>
              <a:gd name="connsiteY64" fmla="*/ 0 h 2555628"/>
              <a:gd name="connsiteX65" fmla="*/ 1689459 w 2548591"/>
              <a:gd name="connsiteY65" fmla="*/ 0 h 2555628"/>
              <a:gd name="connsiteX66" fmla="*/ 2548589 w 2548591"/>
              <a:gd name="connsiteY66" fmla="*/ 861503 h 2555628"/>
              <a:gd name="connsiteX67" fmla="*/ 2548589 w 2548591"/>
              <a:gd name="connsiteY67" fmla="*/ 886800 h 2555628"/>
              <a:gd name="connsiteX68" fmla="*/ 1664231 w 2548591"/>
              <a:gd name="connsiteY68" fmla="*/ 0 h 2555628"/>
              <a:gd name="connsiteX69" fmla="*/ 1802870 w 2548591"/>
              <a:gd name="connsiteY69" fmla="*/ 0 h 2555628"/>
              <a:gd name="connsiteX70" fmla="*/ 1828097 w 2548591"/>
              <a:gd name="connsiteY70" fmla="*/ 0 h 2555628"/>
              <a:gd name="connsiteX71" fmla="*/ 2548583 w 2548591"/>
              <a:gd name="connsiteY71" fmla="*/ 722347 h 2555628"/>
              <a:gd name="connsiteX72" fmla="*/ 2548583 w 2548591"/>
              <a:gd name="connsiteY72" fmla="*/ 747651 h 2555628"/>
              <a:gd name="connsiteX73" fmla="*/ 2548583 w 2548591"/>
              <a:gd name="connsiteY73" fmla="*/ 747778 h 2555628"/>
              <a:gd name="connsiteX74" fmla="*/ 1802870 w 2548591"/>
              <a:gd name="connsiteY74" fmla="*/ 0 h 2555628"/>
              <a:gd name="connsiteX75" fmla="*/ 1941642 w 2548591"/>
              <a:gd name="connsiteY75" fmla="*/ 0 h 2555628"/>
              <a:gd name="connsiteX76" fmla="*/ 1966877 w 2548591"/>
              <a:gd name="connsiteY76" fmla="*/ 0 h 2555628"/>
              <a:gd name="connsiteX77" fmla="*/ 2548589 w 2548591"/>
              <a:gd name="connsiteY77" fmla="*/ 583321 h 2555628"/>
              <a:gd name="connsiteX78" fmla="*/ 2548589 w 2548591"/>
              <a:gd name="connsiteY78" fmla="*/ 608622 h 2555628"/>
              <a:gd name="connsiteX79" fmla="*/ 1941642 w 2548591"/>
              <a:gd name="connsiteY79" fmla="*/ 0 h 2555628"/>
              <a:gd name="connsiteX80" fmla="*/ 2080281 w 2548591"/>
              <a:gd name="connsiteY80" fmla="*/ 0 h 2555628"/>
              <a:gd name="connsiteX81" fmla="*/ 2105508 w 2548591"/>
              <a:gd name="connsiteY81" fmla="*/ 0 h 2555628"/>
              <a:gd name="connsiteX82" fmla="*/ 2548582 w 2548591"/>
              <a:gd name="connsiteY82" fmla="*/ 444296 h 2555628"/>
              <a:gd name="connsiteX83" fmla="*/ 2548582 w 2548591"/>
              <a:gd name="connsiteY83" fmla="*/ 469597 h 2555628"/>
              <a:gd name="connsiteX84" fmla="*/ 2080281 w 2548591"/>
              <a:gd name="connsiteY84" fmla="*/ 0 h 2555628"/>
              <a:gd name="connsiteX85" fmla="*/ 2218926 w 2548591"/>
              <a:gd name="connsiteY85" fmla="*/ 0 h 2555628"/>
              <a:gd name="connsiteX86" fmla="*/ 2244153 w 2548591"/>
              <a:gd name="connsiteY86" fmla="*/ 0 h 2555628"/>
              <a:gd name="connsiteX87" fmla="*/ 2548582 w 2548591"/>
              <a:gd name="connsiteY87" fmla="*/ 305270 h 2555628"/>
              <a:gd name="connsiteX88" fmla="*/ 2548582 w 2548591"/>
              <a:gd name="connsiteY88" fmla="*/ 330570 h 2555628"/>
              <a:gd name="connsiteX89" fmla="*/ 2218926 w 2548591"/>
              <a:gd name="connsiteY89" fmla="*/ 0 h 2555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2548591" h="2555628">
                <a:moveTo>
                  <a:pt x="138643" y="1"/>
                </a:moveTo>
                <a:lnTo>
                  <a:pt x="163874" y="1"/>
                </a:lnTo>
                <a:cubicBezTo>
                  <a:pt x="163874" y="1318576"/>
                  <a:pt x="1233644" y="2391168"/>
                  <a:pt x="2548463" y="2391168"/>
                </a:cubicBezTo>
                <a:lnTo>
                  <a:pt x="2548463" y="2416472"/>
                </a:lnTo>
                <a:lnTo>
                  <a:pt x="2548590" y="2416600"/>
                </a:lnTo>
                <a:cubicBezTo>
                  <a:pt x="1219755" y="2416600"/>
                  <a:pt x="138643" y="1332503"/>
                  <a:pt x="138643" y="1"/>
                </a:cubicBezTo>
                <a:close/>
                <a:moveTo>
                  <a:pt x="0" y="1"/>
                </a:moveTo>
                <a:lnTo>
                  <a:pt x="25231" y="1"/>
                </a:lnTo>
                <a:cubicBezTo>
                  <a:pt x="25231" y="1395244"/>
                  <a:pt x="1157188" y="2530324"/>
                  <a:pt x="2548591" y="2530324"/>
                </a:cubicBezTo>
                <a:lnTo>
                  <a:pt x="2548591" y="2555628"/>
                </a:lnTo>
                <a:cubicBezTo>
                  <a:pt x="1143299" y="2555628"/>
                  <a:pt x="0" y="1409172"/>
                  <a:pt x="0" y="1"/>
                </a:cubicBezTo>
                <a:close/>
                <a:moveTo>
                  <a:pt x="277411" y="1"/>
                </a:moveTo>
                <a:lnTo>
                  <a:pt x="302642" y="1"/>
                </a:lnTo>
                <a:cubicBezTo>
                  <a:pt x="302642" y="1241907"/>
                  <a:pt x="1310229" y="2252147"/>
                  <a:pt x="2548582" y="2252147"/>
                </a:cubicBezTo>
                <a:lnTo>
                  <a:pt x="2548582" y="2277444"/>
                </a:lnTo>
                <a:cubicBezTo>
                  <a:pt x="1296205" y="2277444"/>
                  <a:pt x="277411" y="1255835"/>
                  <a:pt x="277411" y="1"/>
                </a:cubicBezTo>
                <a:close/>
                <a:moveTo>
                  <a:pt x="416054" y="1"/>
                </a:moveTo>
                <a:lnTo>
                  <a:pt x="441285" y="1"/>
                </a:lnTo>
                <a:cubicBezTo>
                  <a:pt x="441285" y="1165111"/>
                  <a:pt x="1386559" y="2113119"/>
                  <a:pt x="2548589" y="2113119"/>
                </a:cubicBezTo>
                <a:lnTo>
                  <a:pt x="2548589" y="2138423"/>
                </a:lnTo>
                <a:cubicBezTo>
                  <a:pt x="1372670" y="2138423"/>
                  <a:pt x="416054" y="1179166"/>
                  <a:pt x="416054" y="1"/>
                </a:cubicBezTo>
                <a:close/>
                <a:moveTo>
                  <a:pt x="554698" y="1"/>
                </a:moveTo>
                <a:lnTo>
                  <a:pt x="579930" y="1"/>
                </a:lnTo>
                <a:cubicBezTo>
                  <a:pt x="579930" y="1088442"/>
                  <a:pt x="1463017" y="1973963"/>
                  <a:pt x="2548462" y="1973963"/>
                </a:cubicBezTo>
                <a:lnTo>
                  <a:pt x="2548462" y="1999267"/>
                </a:lnTo>
                <a:lnTo>
                  <a:pt x="2548589" y="1999394"/>
                </a:lnTo>
                <a:cubicBezTo>
                  <a:pt x="1449127" y="1999394"/>
                  <a:pt x="554698" y="1102497"/>
                  <a:pt x="554698" y="1"/>
                </a:cubicBezTo>
                <a:close/>
                <a:moveTo>
                  <a:pt x="693468" y="0"/>
                </a:moveTo>
                <a:lnTo>
                  <a:pt x="718701" y="0"/>
                </a:lnTo>
                <a:cubicBezTo>
                  <a:pt x="718701" y="1011773"/>
                  <a:pt x="1539602" y="1834942"/>
                  <a:pt x="2548583" y="1834942"/>
                </a:cubicBezTo>
                <a:lnTo>
                  <a:pt x="2548583" y="1860239"/>
                </a:lnTo>
                <a:cubicBezTo>
                  <a:pt x="1525706" y="1860239"/>
                  <a:pt x="693468" y="1025701"/>
                  <a:pt x="693468" y="0"/>
                </a:cubicBezTo>
                <a:close/>
                <a:moveTo>
                  <a:pt x="832112" y="0"/>
                </a:moveTo>
                <a:lnTo>
                  <a:pt x="857340" y="0"/>
                </a:lnTo>
                <a:cubicBezTo>
                  <a:pt x="857340" y="935105"/>
                  <a:pt x="1616059" y="1695913"/>
                  <a:pt x="2548582" y="1695913"/>
                </a:cubicBezTo>
                <a:lnTo>
                  <a:pt x="2548582" y="1721210"/>
                </a:lnTo>
                <a:cubicBezTo>
                  <a:pt x="1602170" y="1721210"/>
                  <a:pt x="832112" y="949032"/>
                  <a:pt x="832112" y="0"/>
                </a:cubicBezTo>
                <a:close/>
                <a:moveTo>
                  <a:pt x="970758" y="0"/>
                </a:moveTo>
                <a:lnTo>
                  <a:pt x="995986" y="0"/>
                </a:lnTo>
                <a:cubicBezTo>
                  <a:pt x="995986" y="858436"/>
                  <a:pt x="1692391" y="1556758"/>
                  <a:pt x="2548463" y="1556758"/>
                </a:cubicBezTo>
                <a:lnTo>
                  <a:pt x="2548463" y="1582062"/>
                </a:lnTo>
                <a:lnTo>
                  <a:pt x="2548590" y="1582189"/>
                </a:lnTo>
                <a:cubicBezTo>
                  <a:pt x="1678628" y="1582189"/>
                  <a:pt x="970758" y="872491"/>
                  <a:pt x="970758" y="0"/>
                </a:cubicBezTo>
                <a:close/>
                <a:moveTo>
                  <a:pt x="1109529" y="0"/>
                </a:moveTo>
                <a:lnTo>
                  <a:pt x="1134764" y="0"/>
                </a:lnTo>
                <a:cubicBezTo>
                  <a:pt x="1134764" y="781767"/>
                  <a:pt x="1768975" y="1417736"/>
                  <a:pt x="2548589" y="1417736"/>
                </a:cubicBezTo>
                <a:lnTo>
                  <a:pt x="2548589" y="1443033"/>
                </a:lnTo>
                <a:cubicBezTo>
                  <a:pt x="1755086" y="1443033"/>
                  <a:pt x="1109529" y="795695"/>
                  <a:pt x="1109529" y="0"/>
                </a:cubicBezTo>
                <a:close/>
                <a:moveTo>
                  <a:pt x="1248168" y="0"/>
                </a:moveTo>
                <a:lnTo>
                  <a:pt x="1273396" y="0"/>
                </a:lnTo>
                <a:cubicBezTo>
                  <a:pt x="1273396" y="705097"/>
                  <a:pt x="1845433" y="1278708"/>
                  <a:pt x="2548583" y="1278708"/>
                </a:cubicBezTo>
                <a:lnTo>
                  <a:pt x="2548583" y="1304005"/>
                </a:lnTo>
                <a:cubicBezTo>
                  <a:pt x="1831537" y="1304005"/>
                  <a:pt x="1248168" y="719026"/>
                  <a:pt x="1248168" y="0"/>
                </a:cubicBezTo>
                <a:close/>
                <a:moveTo>
                  <a:pt x="1386813" y="0"/>
                </a:moveTo>
                <a:lnTo>
                  <a:pt x="1412041" y="0"/>
                </a:lnTo>
                <a:cubicBezTo>
                  <a:pt x="1412041" y="628428"/>
                  <a:pt x="1921890" y="1139552"/>
                  <a:pt x="2548589" y="1139552"/>
                </a:cubicBezTo>
                <a:lnTo>
                  <a:pt x="2548589" y="1164857"/>
                </a:lnTo>
                <a:lnTo>
                  <a:pt x="2548589" y="1164984"/>
                </a:lnTo>
                <a:cubicBezTo>
                  <a:pt x="1908001" y="1164984"/>
                  <a:pt x="1386813" y="642356"/>
                  <a:pt x="1386813" y="0"/>
                </a:cubicBezTo>
                <a:close/>
                <a:moveTo>
                  <a:pt x="1525579" y="0"/>
                </a:moveTo>
                <a:lnTo>
                  <a:pt x="1550814" y="0"/>
                </a:lnTo>
                <a:cubicBezTo>
                  <a:pt x="1550814" y="551759"/>
                  <a:pt x="1998468" y="1000531"/>
                  <a:pt x="2548583" y="1000531"/>
                </a:cubicBezTo>
                <a:lnTo>
                  <a:pt x="2548583" y="1025828"/>
                </a:lnTo>
                <a:cubicBezTo>
                  <a:pt x="1984452" y="1025828"/>
                  <a:pt x="1525579" y="565560"/>
                  <a:pt x="1525579" y="0"/>
                </a:cubicBezTo>
                <a:close/>
                <a:moveTo>
                  <a:pt x="1664231" y="0"/>
                </a:moveTo>
                <a:lnTo>
                  <a:pt x="1689459" y="0"/>
                </a:lnTo>
                <a:cubicBezTo>
                  <a:pt x="1689459" y="474963"/>
                  <a:pt x="2074805" y="861503"/>
                  <a:pt x="2548589" y="861503"/>
                </a:cubicBezTo>
                <a:lnTo>
                  <a:pt x="2548589" y="886800"/>
                </a:lnTo>
                <a:cubicBezTo>
                  <a:pt x="2060916" y="886800"/>
                  <a:pt x="1664231" y="489019"/>
                  <a:pt x="1664231" y="0"/>
                </a:cubicBezTo>
                <a:close/>
                <a:moveTo>
                  <a:pt x="1802870" y="0"/>
                </a:moveTo>
                <a:lnTo>
                  <a:pt x="1828097" y="0"/>
                </a:lnTo>
                <a:cubicBezTo>
                  <a:pt x="1828097" y="398295"/>
                  <a:pt x="2151263" y="722347"/>
                  <a:pt x="2548583" y="722347"/>
                </a:cubicBezTo>
                <a:lnTo>
                  <a:pt x="2548583" y="747651"/>
                </a:lnTo>
                <a:lnTo>
                  <a:pt x="2548583" y="747778"/>
                </a:lnTo>
                <a:cubicBezTo>
                  <a:pt x="2137367" y="747778"/>
                  <a:pt x="1802870" y="412350"/>
                  <a:pt x="1802870" y="0"/>
                </a:cubicBezTo>
                <a:close/>
                <a:moveTo>
                  <a:pt x="1941642" y="0"/>
                </a:moveTo>
                <a:lnTo>
                  <a:pt x="1966877" y="0"/>
                </a:lnTo>
                <a:cubicBezTo>
                  <a:pt x="1966877" y="321626"/>
                  <a:pt x="2227847" y="583321"/>
                  <a:pt x="2548589" y="583321"/>
                </a:cubicBezTo>
                <a:lnTo>
                  <a:pt x="2548589" y="608622"/>
                </a:lnTo>
                <a:cubicBezTo>
                  <a:pt x="2213831" y="608622"/>
                  <a:pt x="1941642" y="335553"/>
                  <a:pt x="1941642" y="0"/>
                </a:cubicBezTo>
                <a:close/>
                <a:moveTo>
                  <a:pt x="2080281" y="0"/>
                </a:moveTo>
                <a:lnTo>
                  <a:pt x="2105508" y="0"/>
                </a:lnTo>
                <a:cubicBezTo>
                  <a:pt x="2105508" y="244957"/>
                  <a:pt x="2304298" y="444296"/>
                  <a:pt x="2548582" y="444296"/>
                </a:cubicBezTo>
                <a:lnTo>
                  <a:pt x="2548582" y="469597"/>
                </a:lnTo>
                <a:cubicBezTo>
                  <a:pt x="2290409" y="469597"/>
                  <a:pt x="2080281" y="258885"/>
                  <a:pt x="2080281" y="0"/>
                </a:cubicBezTo>
                <a:close/>
                <a:moveTo>
                  <a:pt x="2218926" y="0"/>
                </a:moveTo>
                <a:lnTo>
                  <a:pt x="2244153" y="0"/>
                </a:lnTo>
                <a:cubicBezTo>
                  <a:pt x="2244153" y="168288"/>
                  <a:pt x="2380629" y="305270"/>
                  <a:pt x="2548582" y="305270"/>
                </a:cubicBezTo>
                <a:lnTo>
                  <a:pt x="2548582" y="330570"/>
                </a:lnTo>
                <a:cubicBezTo>
                  <a:pt x="2366866" y="330570"/>
                  <a:pt x="2218926" y="182344"/>
                  <a:pt x="2218926" y="0"/>
                </a:cubicBezTo>
                <a:close/>
              </a:path>
            </a:pathLst>
          </a:custGeom>
          <a:solidFill>
            <a:schemeClr val="bg1"/>
          </a:solidFill>
          <a:ln w="7032" cap="flat">
            <a:noFill/>
            <a:prstDash val="solid"/>
            <a:miter/>
          </a:ln>
        </p:spPr>
        <p:txBody>
          <a:bodyPr rtlCol="0" anchor="ctr">
            <a:noAutofit/>
          </a:bodyPr>
          <a:lstStyle/>
          <a:p>
            <a:endParaRPr lang="en-US" dirty="0"/>
          </a:p>
        </p:txBody>
      </p:sp>
      <p:sp>
        <p:nvSpPr>
          <p:cNvPr id="33" name="Image 4" descr="preencoded.png">
            <a:extLst>
              <a:ext uri="{FF2B5EF4-FFF2-40B4-BE49-F238E27FC236}">
                <a16:creationId xmlns:a16="http://schemas.microsoft.com/office/drawing/2014/main" id="{EC46DC71-C12A-96C8-3FE2-AA95AB58B349}"/>
              </a:ext>
            </a:extLst>
          </p:cNvPr>
          <p:cNvSpPr/>
          <p:nvPr/>
        </p:nvSpPr>
        <p:spPr>
          <a:xfrm>
            <a:off x="2543868" y="0"/>
            <a:ext cx="2560340" cy="2560340"/>
          </a:xfrm>
          <a:custGeom>
            <a:avLst/>
            <a:gdLst>
              <a:gd name="connsiteX0" fmla="*/ 0 w 2560340"/>
              <a:gd name="connsiteY0" fmla="*/ 2560340 h 2560340"/>
              <a:gd name="connsiteX1" fmla="*/ 2560340 w 2560340"/>
              <a:gd name="connsiteY1" fmla="*/ 0 h 2560340"/>
              <a:gd name="connsiteX2" fmla="*/ 0 w 2560340"/>
              <a:gd name="connsiteY2" fmla="*/ 0 h 2560340"/>
              <a:gd name="connsiteX3" fmla="*/ 0 w 2560340"/>
              <a:gd name="connsiteY3" fmla="*/ 2560340 h 2560340"/>
            </a:gdLst>
            <a:ahLst/>
            <a:cxnLst>
              <a:cxn ang="0">
                <a:pos x="connsiteX0" y="connsiteY0"/>
              </a:cxn>
              <a:cxn ang="0">
                <a:pos x="connsiteX1" y="connsiteY1"/>
              </a:cxn>
              <a:cxn ang="0">
                <a:pos x="connsiteX2" y="connsiteY2"/>
              </a:cxn>
              <a:cxn ang="0">
                <a:pos x="connsiteX3" y="connsiteY3"/>
              </a:cxn>
            </a:cxnLst>
            <a:rect l="l" t="t" r="r" b="b"/>
            <a:pathLst>
              <a:path w="2560340" h="2560340">
                <a:moveTo>
                  <a:pt x="0" y="2560340"/>
                </a:moveTo>
                <a:cubicBezTo>
                  <a:pt x="1414079" y="2560340"/>
                  <a:pt x="2560340" y="1414079"/>
                  <a:pt x="2560340" y="0"/>
                </a:cubicBezTo>
                <a:lnTo>
                  <a:pt x="0" y="0"/>
                </a:lnTo>
                <a:lnTo>
                  <a:pt x="0" y="2560340"/>
                </a:lnTo>
                <a:close/>
              </a:path>
            </a:pathLst>
          </a:custGeom>
          <a:solidFill>
            <a:schemeClr val="accent3"/>
          </a:solidFill>
          <a:ln w="7052" cap="flat">
            <a:noFill/>
            <a:prstDash val="solid"/>
            <a:miter/>
          </a:ln>
        </p:spPr>
        <p:txBody>
          <a:bodyPr rtlCol="0" anchor="ctr">
            <a:noAutofit/>
          </a:bodyPr>
          <a:lstStyle/>
          <a:p>
            <a:endParaRPr lang="en-US" dirty="0"/>
          </a:p>
        </p:txBody>
      </p:sp>
      <p:sp>
        <p:nvSpPr>
          <p:cNvPr id="29" name="Freeform 70">
            <a:extLst>
              <a:ext uri="{FF2B5EF4-FFF2-40B4-BE49-F238E27FC236}">
                <a16:creationId xmlns:a16="http://schemas.microsoft.com/office/drawing/2014/main" id="{AA39EF58-54F1-4AC9-1D83-2E7DEEAAEA6A}"/>
              </a:ext>
            </a:extLst>
          </p:cNvPr>
          <p:cNvSpPr>
            <a:spLocks/>
          </p:cNvSpPr>
          <p:nvPr userDrawn="1"/>
        </p:nvSpPr>
        <p:spPr bwMode="auto">
          <a:xfrm flipH="1">
            <a:off x="2535251" y="4308466"/>
            <a:ext cx="2550984" cy="2560441"/>
          </a:xfrm>
          <a:custGeom>
            <a:avLst/>
            <a:gdLst>
              <a:gd name="T0" fmla="*/ 0 w 1079"/>
              <a:gd name="T1" fmla="*/ 1083 h 1083"/>
              <a:gd name="T2" fmla="*/ 1079 w 1079"/>
              <a:gd name="T3" fmla="*/ 1083 h 1083"/>
              <a:gd name="T4" fmla="*/ 1079 w 1079"/>
              <a:gd name="T5" fmla="*/ 0 h 1083"/>
              <a:gd name="T6" fmla="*/ 0 w 1079"/>
              <a:gd name="T7" fmla="*/ 1083 h 1083"/>
            </a:gdLst>
            <a:ahLst/>
            <a:cxnLst>
              <a:cxn ang="0">
                <a:pos x="T0" y="T1"/>
              </a:cxn>
              <a:cxn ang="0">
                <a:pos x="T2" y="T3"/>
              </a:cxn>
              <a:cxn ang="0">
                <a:pos x="T4" y="T5"/>
              </a:cxn>
              <a:cxn ang="0">
                <a:pos x="T6" y="T7"/>
              </a:cxn>
            </a:cxnLst>
            <a:rect l="0" t="0" r="r" b="b"/>
            <a:pathLst>
              <a:path w="1079" h="1083">
                <a:moveTo>
                  <a:pt x="0" y="1083"/>
                </a:moveTo>
                <a:lnTo>
                  <a:pt x="1079" y="1083"/>
                </a:lnTo>
                <a:lnTo>
                  <a:pt x="1079" y="0"/>
                </a:lnTo>
                <a:lnTo>
                  <a:pt x="0" y="1083"/>
                </a:ln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31" name="Freeform 70">
            <a:extLst>
              <a:ext uri="{FF2B5EF4-FFF2-40B4-BE49-F238E27FC236}">
                <a16:creationId xmlns:a16="http://schemas.microsoft.com/office/drawing/2014/main" id="{0C320934-59CC-4123-C7C1-FEEE89F3045F}"/>
              </a:ext>
            </a:extLst>
          </p:cNvPr>
          <p:cNvSpPr>
            <a:spLocks/>
          </p:cNvSpPr>
          <p:nvPr userDrawn="1"/>
        </p:nvSpPr>
        <p:spPr bwMode="auto">
          <a:xfrm flipH="1">
            <a:off x="-10617" y="4308466"/>
            <a:ext cx="2550984" cy="2560441"/>
          </a:xfrm>
          <a:custGeom>
            <a:avLst/>
            <a:gdLst>
              <a:gd name="T0" fmla="*/ 0 w 1079"/>
              <a:gd name="T1" fmla="*/ 1083 h 1083"/>
              <a:gd name="T2" fmla="*/ 1079 w 1079"/>
              <a:gd name="T3" fmla="*/ 1083 h 1083"/>
              <a:gd name="T4" fmla="*/ 1079 w 1079"/>
              <a:gd name="T5" fmla="*/ 0 h 1083"/>
              <a:gd name="T6" fmla="*/ 0 w 1079"/>
              <a:gd name="T7" fmla="*/ 1083 h 1083"/>
            </a:gdLst>
            <a:ahLst/>
            <a:cxnLst>
              <a:cxn ang="0">
                <a:pos x="T0" y="T1"/>
              </a:cxn>
              <a:cxn ang="0">
                <a:pos x="T2" y="T3"/>
              </a:cxn>
              <a:cxn ang="0">
                <a:pos x="T4" y="T5"/>
              </a:cxn>
              <a:cxn ang="0">
                <a:pos x="T6" y="T7"/>
              </a:cxn>
            </a:cxnLst>
            <a:rect l="0" t="0" r="r" b="b"/>
            <a:pathLst>
              <a:path w="1079" h="1083">
                <a:moveTo>
                  <a:pt x="0" y="1083"/>
                </a:moveTo>
                <a:lnTo>
                  <a:pt x="1079" y="1083"/>
                </a:lnTo>
                <a:lnTo>
                  <a:pt x="1079" y="0"/>
                </a:lnTo>
                <a:lnTo>
                  <a:pt x="0" y="1083"/>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6" name="Slide Number Placeholder 5"/>
          <p:cNvSpPr>
            <a:spLocks noGrp="1"/>
          </p:cNvSpPr>
          <p:nvPr>
            <p:ph type="sldNum" sz="quarter" idx="12"/>
          </p:nvPr>
        </p:nvSpPr>
        <p:spPr/>
        <p:txBody>
          <a:bodyPr>
            <a:noAutofit/>
          </a:bodyPr>
          <a:lstStyle/>
          <a:p>
            <a:fld id="{48F63A3B-78C7-47BE-AE5E-E10140E04643}" type="slidenum">
              <a:rPr lang="en-US" dirty="0"/>
              <a:t>‹#›</a:t>
            </a:fld>
            <a:endParaRPr lang="en-US" dirty="0"/>
          </a:p>
        </p:txBody>
      </p:sp>
    </p:spTree>
    <p:extLst>
      <p:ext uri="{BB962C8B-B14F-4D97-AF65-F5344CB8AC3E}">
        <p14:creationId xmlns:p14="http://schemas.microsoft.com/office/powerpoint/2010/main" val="5528509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x4">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CC43996-DAC9-130F-CB05-4A8A90381D37}"/>
              </a:ext>
            </a:extLst>
          </p:cNvPr>
          <p:cNvSpPr/>
          <p:nvPr userDrawn="1"/>
        </p:nvSpPr>
        <p:spPr>
          <a:xfrm>
            <a:off x="-24064" y="3390900"/>
            <a:ext cx="12216063" cy="34671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50" dirty="0"/>
          </a:p>
        </p:txBody>
      </p:sp>
      <p:sp>
        <p:nvSpPr>
          <p:cNvPr id="2" name="Title 1">
            <a:extLst>
              <a:ext uri="{FF2B5EF4-FFF2-40B4-BE49-F238E27FC236}">
                <a16:creationId xmlns:a16="http://schemas.microsoft.com/office/drawing/2014/main" id="{EA04E8AF-9DFE-7077-DB36-941F6490BAD8}"/>
              </a:ext>
            </a:extLst>
          </p:cNvPr>
          <p:cNvSpPr>
            <a:spLocks noGrp="1"/>
          </p:cNvSpPr>
          <p:nvPr>
            <p:ph type="title"/>
          </p:nvPr>
        </p:nvSpPr>
        <p:spPr/>
        <p:txBody>
          <a:bodyPr>
            <a:noAutofit/>
          </a:bodyPr>
          <a:lstStyle>
            <a:lvl1pPr>
              <a:lnSpc>
                <a:spcPct val="100000"/>
              </a:lnSpc>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43B58B80-D2DB-A0A1-0362-1157E9087574}"/>
              </a:ext>
            </a:extLst>
          </p:cNvPr>
          <p:cNvSpPr>
            <a:spLocks noGrp="1"/>
          </p:cNvSpPr>
          <p:nvPr>
            <p:ph type="ftr" sz="quarter" idx="11"/>
          </p:nvPr>
        </p:nvSpPr>
        <p:spPr/>
        <p:txBody>
          <a:bodyPr>
            <a:noAutofit/>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B62C22E6-000A-05BA-5872-EF37F029AB00}"/>
              </a:ext>
            </a:extLst>
          </p:cNvPr>
          <p:cNvSpPr>
            <a:spLocks noGrp="1"/>
          </p:cNvSpPr>
          <p:nvPr>
            <p:ph type="sldNum" sz="quarter" idx="12"/>
          </p:nvPr>
        </p:nvSpPr>
        <p:spPr/>
        <p:txBody>
          <a:bodyPr>
            <a:noAutofit/>
          </a:bodyPr>
          <a:lstStyle/>
          <a:p>
            <a:fld id="{48F63A3B-78C7-47BE-AE5E-E10140E04643}" type="slidenum">
              <a:rPr lang="en-US" smtClean="0"/>
              <a:pPr/>
              <a:t>‹#›</a:t>
            </a:fld>
            <a:endParaRPr lang="en-US" dirty="0"/>
          </a:p>
        </p:txBody>
      </p:sp>
      <p:sp>
        <p:nvSpPr>
          <p:cNvPr id="17" name="Picture Placeholder 16">
            <a:extLst>
              <a:ext uri="{FF2B5EF4-FFF2-40B4-BE49-F238E27FC236}">
                <a16:creationId xmlns:a16="http://schemas.microsoft.com/office/drawing/2014/main" id="{6AAAFB85-16C0-836A-1D0D-E65277CC341D}"/>
              </a:ext>
            </a:extLst>
          </p:cNvPr>
          <p:cNvSpPr>
            <a:spLocks noGrp="1"/>
          </p:cNvSpPr>
          <p:nvPr>
            <p:ph type="pic" sz="quarter" idx="13"/>
          </p:nvPr>
        </p:nvSpPr>
        <p:spPr>
          <a:xfrm>
            <a:off x="758905" y="2392023"/>
            <a:ext cx="2596896" cy="2596896"/>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19" name="Text Placeholder 18">
            <a:extLst>
              <a:ext uri="{FF2B5EF4-FFF2-40B4-BE49-F238E27FC236}">
                <a16:creationId xmlns:a16="http://schemas.microsoft.com/office/drawing/2014/main" id="{FB04BFFD-8D76-D31F-232F-38A7065ACAF3}"/>
              </a:ext>
            </a:extLst>
          </p:cNvPr>
          <p:cNvSpPr>
            <a:spLocks noGrp="1"/>
          </p:cNvSpPr>
          <p:nvPr>
            <p:ph type="body" sz="quarter" idx="14" hasCustomPrompt="1"/>
          </p:nvPr>
        </p:nvSpPr>
        <p:spPr>
          <a:xfrm>
            <a:off x="758905" y="4989515"/>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1" name="Text Placeholder 20">
            <a:extLst>
              <a:ext uri="{FF2B5EF4-FFF2-40B4-BE49-F238E27FC236}">
                <a16:creationId xmlns:a16="http://schemas.microsoft.com/office/drawing/2014/main" id="{75A2E03A-AFB4-3868-FAB5-A24228FA8A04}"/>
              </a:ext>
            </a:extLst>
          </p:cNvPr>
          <p:cNvSpPr>
            <a:spLocks noGrp="1"/>
          </p:cNvSpPr>
          <p:nvPr>
            <p:ph type="body" sz="quarter" idx="15" hasCustomPrompt="1"/>
          </p:nvPr>
        </p:nvSpPr>
        <p:spPr>
          <a:xfrm>
            <a:off x="916885" y="5599755"/>
            <a:ext cx="2283472" cy="365125"/>
          </a:xfrm>
        </p:spPr>
        <p:txBody>
          <a:bodyPr anchor="ctr">
            <a:noAutofit/>
          </a:bodyPr>
          <a:lstStyle>
            <a:lvl1pPr marL="0" indent="0" algn="ctr">
              <a:buNone/>
              <a:defRPr sz="1400"/>
            </a:lvl1pPr>
          </a:lstStyle>
          <a:p>
            <a:pPr lvl="0"/>
            <a:r>
              <a:rPr lang="en-US" dirty="0"/>
              <a:t>Title</a:t>
            </a:r>
          </a:p>
        </p:txBody>
      </p:sp>
      <p:sp>
        <p:nvSpPr>
          <p:cNvPr id="23" name="Picture Placeholder 16">
            <a:extLst>
              <a:ext uri="{FF2B5EF4-FFF2-40B4-BE49-F238E27FC236}">
                <a16:creationId xmlns:a16="http://schemas.microsoft.com/office/drawing/2014/main" id="{FBADCD1B-D9E0-EA12-0DD5-22E5C60E5D6B}"/>
              </a:ext>
            </a:extLst>
          </p:cNvPr>
          <p:cNvSpPr>
            <a:spLocks noGrp="1"/>
          </p:cNvSpPr>
          <p:nvPr>
            <p:ph type="pic" sz="quarter" idx="17"/>
          </p:nvPr>
        </p:nvSpPr>
        <p:spPr>
          <a:xfrm>
            <a:off x="3517361" y="2392619"/>
            <a:ext cx="2596896" cy="2596896"/>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2" name="Text Placeholder 18">
            <a:extLst>
              <a:ext uri="{FF2B5EF4-FFF2-40B4-BE49-F238E27FC236}">
                <a16:creationId xmlns:a16="http://schemas.microsoft.com/office/drawing/2014/main" id="{AD33972D-9092-4B3C-A699-07849068AF1D}"/>
              </a:ext>
            </a:extLst>
          </p:cNvPr>
          <p:cNvSpPr>
            <a:spLocks noGrp="1"/>
          </p:cNvSpPr>
          <p:nvPr>
            <p:ph type="body" sz="quarter" idx="16" hasCustomPrompt="1"/>
          </p:nvPr>
        </p:nvSpPr>
        <p:spPr>
          <a:xfrm>
            <a:off x="3516747" y="4990111"/>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4" name="Text Placeholder 20">
            <a:extLst>
              <a:ext uri="{FF2B5EF4-FFF2-40B4-BE49-F238E27FC236}">
                <a16:creationId xmlns:a16="http://schemas.microsoft.com/office/drawing/2014/main" id="{B54F15B1-EAC3-0113-6737-C64480876C5F}"/>
              </a:ext>
            </a:extLst>
          </p:cNvPr>
          <p:cNvSpPr>
            <a:spLocks noGrp="1"/>
          </p:cNvSpPr>
          <p:nvPr>
            <p:ph type="body" sz="quarter" idx="18" hasCustomPrompt="1"/>
          </p:nvPr>
        </p:nvSpPr>
        <p:spPr>
          <a:xfrm>
            <a:off x="3674073" y="5600351"/>
            <a:ext cx="2283472" cy="365125"/>
          </a:xfrm>
        </p:spPr>
        <p:txBody>
          <a:bodyPr anchor="ctr">
            <a:noAutofit/>
          </a:bodyPr>
          <a:lstStyle>
            <a:lvl1pPr marL="0" indent="0" algn="ctr">
              <a:buNone/>
              <a:defRPr sz="1400"/>
            </a:lvl1pPr>
          </a:lstStyle>
          <a:p>
            <a:pPr lvl="0"/>
            <a:r>
              <a:rPr lang="en-US" dirty="0"/>
              <a:t>Title</a:t>
            </a:r>
          </a:p>
        </p:txBody>
      </p:sp>
      <p:sp>
        <p:nvSpPr>
          <p:cNvPr id="26" name="Picture Placeholder 16">
            <a:extLst>
              <a:ext uri="{FF2B5EF4-FFF2-40B4-BE49-F238E27FC236}">
                <a16:creationId xmlns:a16="http://schemas.microsoft.com/office/drawing/2014/main" id="{FCEED0A5-9A71-D54A-91FC-264BD71DDED3}"/>
              </a:ext>
            </a:extLst>
          </p:cNvPr>
          <p:cNvSpPr>
            <a:spLocks noGrp="1"/>
          </p:cNvSpPr>
          <p:nvPr>
            <p:ph type="pic" sz="quarter" idx="20"/>
          </p:nvPr>
        </p:nvSpPr>
        <p:spPr>
          <a:xfrm>
            <a:off x="6275817" y="2393215"/>
            <a:ext cx="2596896" cy="2596896"/>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5" name="Text Placeholder 18">
            <a:extLst>
              <a:ext uri="{FF2B5EF4-FFF2-40B4-BE49-F238E27FC236}">
                <a16:creationId xmlns:a16="http://schemas.microsoft.com/office/drawing/2014/main" id="{F44A0C74-A714-A8C2-69D2-74CAD68037A5}"/>
              </a:ext>
            </a:extLst>
          </p:cNvPr>
          <p:cNvSpPr>
            <a:spLocks noGrp="1"/>
          </p:cNvSpPr>
          <p:nvPr>
            <p:ph type="body" sz="quarter" idx="19" hasCustomPrompt="1"/>
          </p:nvPr>
        </p:nvSpPr>
        <p:spPr>
          <a:xfrm>
            <a:off x="6274589" y="4990707"/>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7" name="Text Placeholder 20">
            <a:extLst>
              <a:ext uri="{FF2B5EF4-FFF2-40B4-BE49-F238E27FC236}">
                <a16:creationId xmlns:a16="http://schemas.microsoft.com/office/drawing/2014/main" id="{552F4682-3F02-2A70-A285-FB2D1822A4D6}"/>
              </a:ext>
            </a:extLst>
          </p:cNvPr>
          <p:cNvSpPr>
            <a:spLocks noGrp="1"/>
          </p:cNvSpPr>
          <p:nvPr>
            <p:ph type="body" sz="quarter" idx="21" hasCustomPrompt="1"/>
          </p:nvPr>
        </p:nvSpPr>
        <p:spPr>
          <a:xfrm>
            <a:off x="6432529" y="5600947"/>
            <a:ext cx="2283472" cy="365125"/>
          </a:xfrm>
        </p:spPr>
        <p:txBody>
          <a:bodyPr anchor="ctr">
            <a:noAutofit/>
          </a:bodyPr>
          <a:lstStyle>
            <a:lvl1pPr marL="0" indent="0" algn="ctr">
              <a:buNone/>
              <a:defRPr sz="1400"/>
            </a:lvl1pPr>
          </a:lstStyle>
          <a:p>
            <a:pPr lvl="0"/>
            <a:r>
              <a:rPr lang="en-US" dirty="0"/>
              <a:t>Title</a:t>
            </a:r>
          </a:p>
        </p:txBody>
      </p:sp>
      <p:sp>
        <p:nvSpPr>
          <p:cNvPr id="29" name="Picture Placeholder 16">
            <a:extLst>
              <a:ext uri="{FF2B5EF4-FFF2-40B4-BE49-F238E27FC236}">
                <a16:creationId xmlns:a16="http://schemas.microsoft.com/office/drawing/2014/main" id="{4F0F5D16-7316-B120-F378-E3D492FEEB9C}"/>
              </a:ext>
            </a:extLst>
          </p:cNvPr>
          <p:cNvSpPr>
            <a:spLocks noGrp="1"/>
          </p:cNvSpPr>
          <p:nvPr>
            <p:ph type="pic" sz="quarter" idx="23"/>
          </p:nvPr>
        </p:nvSpPr>
        <p:spPr>
          <a:xfrm>
            <a:off x="9034272" y="2393215"/>
            <a:ext cx="2596896" cy="2596896"/>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8" name="Text Placeholder 18">
            <a:extLst>
              <a:ext uri="{FF2B5EF4-FFF2-40B4-BE49-F238E27FC236}">
                <a16:creationId xmlns:a16="http://schemas.microsoft.com/office/drawing/2014/main" id="{47AC9724-9FC2-62FA-0DE7-3F9FE9B67A34}"/>
              </a:ext>
            </a:extLst>
          </p:cNvPr>
          <p:cNvSpPr>
            <a:spLocks noGrp="1"/>
          </p:cNvSpPr>
          <p:nvPr>
            <p:ph type="body" sz="quarter" idx="22" hasCustomPrompt="1"/>
          </p:nvPr>
        </p:nvSpPr>
        <p:spPr>
          <a:xfrm>
            <a:off x="9032431" y="4990707"/>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30" name="Text Placeholder 20">
            <a:extLst>
              <a:ext uri="{FF2B5EF4-FFF2-40B4-BE49-F238E27FC236}">
                <a16:creationId xmlns:a16="http://schemas.microsoft.com/office/drawing/2014/main" id="{114EE337-FC29-F325-E528-A3F809B28B5B}"/>
              </a:ext>
            </a:extLst>
          </p:cNvPr>
          <p:cNvSpPr>
            <a:spLocks noGrp="1"/>
          </p:cNvSpPr>
          <p:nvPr>
            <p:ph type="body" sz="quarter" idx="24" hasCustomPrompt="1"/>
          </p:nvPr>
        </p:nvSpPr>
        <p:spPr>
          <a:xfrm>
            <a:off x="9190984" y="5600947"/>
            <a:ext cx="2283472" cy="365125"/>
          </a:xfrm>
        </p:spPr>
        <p:txBody>
          <a:bodyPr anchor="ctr">
            <a:noAutofit/>
          </a:bodyPr>
          <a:lstStyle>
            <a:lvl1pPr marL="0" indent="0" algn="ctr">
              <a:buNone/>
              <a:defRPr sz="1400"/>
            </a:lvl1pPr>
          </a:lstStyle>
          <a:p>
            <a:pPr lvl="0"/>
            <a:r>
              <a:rPr lang="en-US" dirty="0"/>
              <a:t>Title</a:t>
            </a:r>
          </a:p>
        </p:txBody>
      </p:sp>
    </p:spTree>
    <p:extLst>
      <p:ext uri="{BB962C8B-B14F-4D97-AF65-F5344CB8AC3E}">
        <p14:creationId xmlns:p14="http://schemas.microsoft.com/office/powerpoint/2010/main" val="25866537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x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04E8AF-9DFE-7077-DB36-941F6490BAD8}"/>
              </a:ext>
            </a:extLst>
          </p:cNvPr>
          <p:cNvSpPr>
            <a:spLocks noGrp="1"/>
          </p:cNvSpPr>
          <p:nvPr>
            <p:ph type="title"/>
          </p:nvPr>
        </p:nvSpPr>
        <p:spPr>
          <a:xfrm>
            <a:off x="758952" y="539496"/>
            <a:ext cx="10671048" cy="768096"/>
          </a:xfrm>
        </p:spPr>
        <p:txBody>
          <a:bodyPr>
            <a:noAutofit/>
          </a:bodyPr>
          <a:lstStyle>
            <a:lvl1pPr>
              <a:lnSpc>
                <a:spcPct val="100000"/>
              </a:lnSpc>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43B58B80-D2DB-A0A1-0362-1157E9087574}"/>
              </a:ext>
            </a:extLst>
          </p:cNvPr>
          <p:cNvSpPr>
            <a:spLocks noGrp="1"/>
          </p:cNvSpPr>
          <p:nvPr>
            <p:ph type="ftr" sz="quarter" idx="11"/>
          </p:nvPr>
        </p:nvSpPr>
        <p:spPr/>
        <p:txBody>
          <a:bodyPr>
            <a:noAutofit/>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B62C22E6-000A-05BA-5872-EF37F029AB00}"/>
              </a:ext>
            </a:extLst>
          </p:cNvPr>
          <p:cNvSpPr>
            <a:spLocks noGrp="1"/>
          </p:cNvSpPr>
          <p:nvPr>
            <p:ph type="sldNum" sz="quarter" idx="12"/>
          </p:nvPr>
        </p:nvSpPr>
        <p:spPr/>
        <p:txBody>
          <a:bodyPr>
            <a:noAutofit/>
          </a:bodyPr>
          <a:lstStyle/>
          <a:p>
            <a:fld id="{48F63A3B-78C7-47BE-AE5E-E10140E04643}" type="slidenum">
              <a:rPr lang="en-US" smtClean="0"/>
              <a:pPr/>
              <a:t>‹#›</a:t>
            </a:fld>
            <a:endParaRPr lang="en-US" dirty="0"/>
          </a:p>
        </p:txBody>
      </p:sp>
      <p:sp>
        <p:nvSpPr>
          <p:cNvPr id="17" name="Picture Placeholder 16">
            <a:extLst>
              <a:ext uri="{FF2B5EF4-FFF2-40B4-BE49-F238E27FC236}">
                <a16:creationId xmlns:a16="http://schemas.microsoft.com/office/drawing/2014/main" id="{6AAAFB85-16C0-836A-1D0D-E65277CC341D}"/>
              </a:ext>
            </a:extLst>
          </p:cNvPr>
          <p:cNvSpPr>
            <a:spLocks noGrp="1"/>
          </p:cNvSpPr>
          <p:nvPr>
            <p:ph type="pic" sz="quarter" idx="13"/>
          </p:nvPr>
        </p:nvSpPr>
        <p:spPr>
          <a:xfrm>
            <a:off x="1271016"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19" name="Text Placeholder 18">
            <a:extLst>
              <a:ext uri="{FF2B5EF4-FFF2-40B4-BE49-F238E27FC236}">
                <a16:creationId xmlns:a16="http://schemas.microsoft.com/office/drawing/2014/main" id="{FB04BFFD-8D76-D31F-232F-38A7065ACAF3}"/>
              </a:ext>
            </a:extLst>
          </p:cNvPr>
          <p:cNvSpPr>
            <a:spLocks noGrp="1"/>
          </p:cNvSpPr>
          <p:nvPr>
            <p:ph type="body" sz="quarter" idx="14" hasCustomPrompt="1"/>
          </p:nvPr>
        </p:nvSpPr>
        <p:spPr>
          <a:xfrm>
            <a:off x="1271016" y="3191256"/>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1" name="Text Placeholder 20">
            <a:extLst>
              <a:ext uri="{FF2B5EF4-FFF2-40B4-BE49-F238E27FC236}">
                <a16:creationId xmlns:a16="http://schemas.microsoft.com/office/drawing/2014/main" id="{75A2E03A-AFB4-3868-FAB5-A24228FA8A04}"/>
              </a:ext>
            </a:extLst>
          </p:cNvPr>
          <p:cNvSpPr>
            <a:spLocks noGrp="1"/>
          </p:cNvSpPr>
          <p:nvPr>
            <p:ph type="body" sz="quarter" idx="15" hasCustomPrompt="1"/>
          </p:nvPr>
        </p:nvSpPr>
        <p:spPr>
          <a:xfrm>
            <a:off x="1271016" y="3616960"/>
            <a:ext cx="2029968" cy="182880"/>
          </a:xfrm>
        </p:spPr>
        <p:txBody>
          <a:bodyPr anchor="ctr">
            <a:noAutofit/>
          </a:bodyPr>
          <a:lstStyle>
            <a:lvl1pPr marL="0" indent="0" algn="ctr">
              <a:buNone/>
              <a:defRPr sz="1200" spc="20" baseline="0"/>
            </a:lvl1pPr>
          </a:lstStyle>
          <a:p>
            <a:pPr lvl="0"/>
            <a:r>
              <a:rPr lang="en-US" dirty="0"/>
              <a:t>Title</a:t>
            </a:r>
          </a:p>
        </p:txBody>
      </p:sp>
      <p:sp>
        <p:nvSpPr>
          <p:cNvPr id="10" name="Picture Placeholder 16">
            <a:extLst>
              <a:ext uri="{FF2B5EF4-FFF2-40B4-BE49-F238E27FC236}">
                <a16:creationId xmlns:a16="http://schemas.microsoft.com/office/drawing/2014/main" id="{BB749B9A-080F-37C0-08E6-909A5DA554D4}"/>
              </a:ext>
            </a:extLst>
          </p:cNvPr>
          <p:cNvSpPr>
            <a:spLocks noGrp="1"/>
          </p:cNvSpPr>
          <p:nvPr>
            <p:ph type="pic" sz="quarter" idx="25"/>
          </p:nvPr>
        </p:nvSpPr>
        <p:spPr>
          <a:xfrm>
            <a:off x="1271016"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14" name="Text Placeholder 18">
            <a:extLst>
              <a:ext uri="{FF2B5EF4-FFF2-40B4-BE49-F238E27FC236}">
                <a16:creationId xmlns:a16="http://schemas.microsoft.com/office/drawing/2014/main" id="{C4C7516E-0853-87BE-108B-697DD8E0DA75}"/>
              </a:ext>
            </a:extLst>
          </p:cNvPr>
          <p:cNvSpPr>
            <a:spLocks noGrp="1"/>
          </p:cNvSpPr>
          <p:nvPr>
            <p:ph type="body" sz="quarter" idx="29" hasCustomPrompt="1"/>
          </p:nvPr>
        </p:nvSpPr>
        <p:spPr>
          <a:xfrm>
            <a:off x="1271016" y="5790184"/>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15" name="Text Placeholder 20">
            <a:extLst>
              <a:ext uri="{FF2B5EF4-FFF2-40B4-BE49-F238E27FC236}">
                <a16:creationId xmlns:a16="http://schemas.microsoft.com/office/drawing/2014/main" id="{FB1A74E1-7CEB-F501-F998-7361A20F7349}"/>
              </a:ext>
            </a:extLst>
          </p:cNvPr>
          <p:cNvSpPr>
            <a:spLocks noGrp="1"/>
          </p:cNvSpPr>
          <p:nvPr>
            <p:ph type="body" sz="quarter" idx="30" hasCustomPrompt="1"/>
          </p:nvPr>
        </p:nvSpPr>
        <p:spPr>
          <a:xfrm>
            <a:off x="1271016" y="6215888"/>
            <a:ext cx="2029968" cy="182880"/>
          </a:xfrm>
        </p:spPr>
        <p:txBody>
          <a:bodyPr anchor="ctr">
            <a:noAutofit/>
          </a:bodyPr>
          <a:lstStyle>
            <a:lvl1pPr marL="0" indent="0" algn="ctr">
              <a:buNone/>
              <a:defRPr sz="1200" spc="20" baseline="0"/>
            </a:lvl1pPr>
          </a:lstStyle>
          <a:p>
            <a:pPr lvl="0"/>
            <a:r>
              <a:rPr lang="en-US" dirty="0"/>
              <a:t>Title</a:t>
            </a:r>
          </a:p>
        </p:txBody>
      </p:sp>
      <p:sp>
        <p:nvSpPr>
          <p:cNvPr id="23" name="Picture Placeholder 16">
            <a:extLst>
              <a:ext uri="{FF2B5EF4-FFF2-40B4-BE49-F238E27FC236}">
                <a16:creationId xmlns:a16="http://schemas.microsoft.com/office/drawing/2014/main" id="{FBADCD1B-D9E0-EA12-0DD5-22E5C60E5D6B}"/>
              </a:ext>
            </a:extLst>
          </p:cNvPr>
          <p:cNvSpPr>
            <a:spLocks noGrp="1"/>
          </p:cNvSpPr>
          <p:nvPr>
            <p:ph type="pic" sz="quarter" idx="17"/>
          </p:nvPr>
        </p:nvSpPr>
        <p:spPr>
          <a:xfrm>
            <a:off x="3828288"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2" name="Text Placeholder 18">
            <a:extLst>
              <a:ext uri="{FF2B5EF4-FFF2-40B4-BE49-F238E27FC236}">
                <a16:creationId xmlns:a16="http://schemas.microsoft.com/office/drawing/2014/main" id="{AD33972D-9092-4B3C-A699-07849068AF1D}"/>
              </a:ext>
            </a:extLst>
          </p:cNvPr>
          <p:cNvSpPr>
            <a:spLocks noGrp="1"/>
          </p:cNvSpPr>
          <p:nvPr>
            <p:ph type="body" sz="quarter" idx="16" hasCustomPrompt="1"/>
          </p:nvPr>
        </p:nvSpPr>
        <p:spPr>
          <a:xfrm>
            <a:off x="3828288" y="3191256"/>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4" name="Text Placeholder 20">
            <a:extLst>
              <a:ext uri="{FF2B5EF4-FFF2-40B4-BE49-F238E27FC236}">
                <a16:creationId xmlns:a16="http://schemas.microsoft.com/office/drawing/2014/main" id="{B54F15B1-EAC3-0113-6737-C64480876C5F}"/>
              </a:ext>
            </a:extLst>
          </p:cNvPr>
          <p:cNvSpPr>
            <a:spLocks noGrp="1"/>
          </p:cNvSpPr>
          <p:nvPr>
            <p:ph type="body" sz="quarter" idx="18" hasCustomPrompt="1"/>
          </p:nvPr>
        </p:nvSpPr>
        <p:spPr>
          <a:xfrm>
            <a:off x="3828288" y="3616960"/>
            <a:ext cx="2029968" cy="182880"/>
          </a:xfrm>
        </p:spPr>
        <p:txBody>
          <a:bodyPr anchor="ctr">
            <a:noAutofit/>
          </a:bodyPr>
          <a:lstStyle>
            <a:lvl1pPr marL="0" indent="0" algn="ctr">
              <a:buNone/>
              <a:defRPr sz="1200" spc="20" baseline="0"/>
            </a:lvl1pPr>
          </a:lstStyle>
          <a:p>
            <a:pPr lvl="0"/>
            <a:r>
              <a:rPr lang="en-US" dirty="0"/>
              <a:t>Title</a:t>
            </a:r>
          </a:p>
        </p:txBody>
      </p:sp>
      <p:sp>
        <p:nvSpPr>
          <p:cNvPr id="11" name="Picture Placeholder 16">
            <a:extLst>
              <a:ext uri="{FF2B5EF4-FFF2-40B4-BE49-F238E27FC236}">
                <a16:creationId xmlns:a16="http://schemas.microsoft.com/office/drawing/2014/main" id="{B5D5100A-3D51-45DB-3A84-9E7FB85261E3}"/>
              </a:ext>
            </a:extLst>
          </p:cNvPr>
          <p:cNvSpPr>
            <a:spLocks noGrp="1"/>
          </p:cNvSpPr>
          <p:nvPr>
            <p:ph type="pic" sz="quarter" idx="26"/>
          </p:nvPr>
        </p:nvSpPr>
        <p:spPr>
          <a:xfrm>
            <a:off x="3828288"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16" name="Text Placeholder 18">
            <a:extLst>
              <a:ext uri="{FF2B5EF4-FFF2-40B4-BE49-F238E27FC236}">
                <a16:creationId xmlns:a16="http://schemas.microsoft.com/office/drawing/2014/main" id="{B775B771-678A-D917-7FE0-5DA7A23CCE25}"/>
              </a:ext>
            </a:extLst>
          </p:cNvPr>
          <p:cNvSpPr>
            <a:spLocks noGrp="1"/>
          </p:cNvSpPr>
          <p:nvPr>
            <p:ph type="body" sz="quarter" idx="31" hasCustomPrompt="1"/>
          </p:nvPr>
        </p:nvSpPr>
        <p:spPr>
          <a:xfrm>
            <a:off x="3828288" y="5790184"/>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18" name="Text Placeholder 20">
            <a:extLst>
              <a:ext uri="{FF2B5EF4-FFF2-40B4-BE49-F238E27FC236}">
                <a16:creationId xmlns:a16="http://schemas.microsoft.com/office/drawing/2014/main" id="{AA2B9540-B92A-AD9C-C01A-B08A98BF8455}"/>
              </a:ext>
            </a:extLst>
          </p:cNvPr>
          <p:cNvSpPr>
            <a:spLocks noGrp="1"/>
          </p:cNvSpPr>
          <p:nvPr>
            <p:ph type="body" sz="quarter" idx="32" hasCustomPrompt="1"/>
          </p:nvPr>
        </p:nvSpPr>
        <p:spPr>
          <a:xfrm>
            <a:off x="3828288" y="6215888"/>
            <a:ext cx="2029968" cy="182880"/>
          </a:xfrm>
        </p:spPr>
        <p:txBody>
          <a:bodyPr anchor="ctr">
            <a:noAutofit/>
          </a:bodyPr>
          <a:lstStyle>
            <a:lvl1pPr marL="0" indent="0" algn="ctr">
              <a:buNone/>
              <a:defRPr sz="1200" spc="20" baseline="0"/>
            </a:lvl1pPr>
          </a:lstStyle>
          <a:p>
            <a:pPr lvl="0"/>
            <a:r>
              <a:rPr lang="en-US" dirty="0"/>
              <a:t>Title</a:t>
            </a:r>
          </a:p>
        </p:txBody>
      </p:sp>
      <p:sp>
        <p:nvSpPr>
          <p:cNvPr id="26" name="Picture Placeholder 16">
            <a:extLst>
              <a:ext uri="{FF2B5EF4-FFF2-40B4-BE49-F238E27FC236}">
                <a16:creationId xmlns:a16="http://schemas.microsoft.com/office/drawing/2014/main" id="{FCEED0A5-9A71-D54A-91FC-264BD71DDED3}"/>
              </a:ext>
            </a:extLst>
          </p:cNvPr>
          <p:cNvSpPr>
            <a:spLocks noGrp="1"/>
          </p:cNvSpPr>
          <p:nvPr>
            <p:ph type="pic" sz="quarter" idx="20"/>
          </p:nvPr>
        </p:nvSpPr>
        <p:spPr>
          <a:xfrm>
            <a:off x="6385560"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5" name="Text Placeholder 18">
            <a:extLst>
              <a:ext uri="{FF2B5EF4-FFF2-40B4-BE49-F238E27FC236}">
                <a16:creationId xmlns:a16="http://schemas.microsoft.com/office/drawing/2014/main" id="{F44A0C74-A714-A8C2-69D2-74CAD68037A5}"/>
              </a:ext>
            </a:extLst>
          </p:cNvPr>
          <p:cNvSpPr>
            <a:spLocks noGrp="1"/>
          </p:cNvSpPr>
          <p:nvPr>
            <p:ph type="body" sz="quarter" idx="19" hasCustomPrompt="1"/>
          </p:nvPr>
        </p:nvSpPr>
        <p:spPr>
          <a:xfrm>
            <a:off x="6385560" y="3191256"/>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7" name="Text Placeholder 20">
            <a:extLst>
              <a:ext uri="{FF2B5EF4-FFF2-40B4-BE49-F238E27FC236}">
                <a16:creationId xmlns:a16="http://schemas.microsoft.com/office/drawing/2014/main" id="{552F4682-3F02-2A70-A285-FB2D1822A4D6}"/>
              </a:ext>
            </a:extLst>
          </p:cNvPr>
          <p:cNvSpPr>
            <a:spLocks noGrp="1"/>
          </p:cNvSpPr>
          <p:nvPr>
            <p:ph type="body" sz="quarter" idx="21" hasCustomPrompt="1"/>
          </p:nvPr>
        </p:nvSpPr>
        <p:spPr>
          <a:xfrm>
            <a:off x="6385560" y="3616960"/>
            <a:ext cx="2029968" cy="182880"/>
          </a:xfrm>
        </p:spPr>
        <p:txBody>
          <a:bodyPr anchor="ctr">
            <a:noAutofit/>
          </a:bodyPr>
          <a:lstStyle>
            <a:lvl1pPr marL="0" indent="0" algn="ctr">
              <a:buNone/>
              <a:defRPr sz="1200" spc="20" baseline="0"/>
            </a:lvl1pPr>
          </a:lstStyle>
          <a:p>
            <a:pPr lvl="0"/>
            <a:r>
              <a:rPr lang="en-US" dirty="0"/>
              <a:t>Title</a:t>
            </a:r>
          </a:p>
        </p:txBody>
      </p:sp>
      <p:sp>
        <p:nvSpPr>
          <p:cNvPr id="12" name="Picture Placeholder 16">
            <a:extLst>
              <a:ext uri="{FF2B5EF4-FFF2-40B4-BE49-F238E27FC236}">
                <a16:creationId xmlns:a16="http://schemas.microsoft.com/office/drawing/2014/main" id="{3D2AAC25-9404-1F6F-200C-5660F4995858}"/>
              </a:ext>
            </a:extLst>
          </p:cNvPr>
          <p:cNvSpPr>
            <a:spLocks noGrp="1"/>
          </p:cNvSpPr>
          <p:nvPr>
            <p:ph type="pic" sz="quarter" idx="27"/>
          </p:nvPr>
        </p:nvSpPr>
        <p:spPr>
          <a:xfrm>
            <a:off x="6385560"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0" name="Text Placeholder 18">
            <a:extLst>
              <a:ext uri="{FF2B5EF4-FFF2-40B4-BE49-F238E27FC236}">
                <a16:creationId xmlns:a16="http://schemas.microsoft.com/office/drawing/2014/main" id="{AE4677E1-AC1B-AB9C-5E0C-794903DD1CEB}"/>
              </a:ext>
            </a:extLst>
          </p:cNvPr>
          <p:cNvSpPr>
            <a:spLocks noGrp="1"/>
          </p:cNvSpPr>
          <p:nvPr>
            <p:ph type="body" sz="quarter" idx="33" hasCustomPrompt="1"/>
          </p:nvPr>
        </p:nvSpPr>
        <p:spPr>
          <a:xfrm>
            <a:off x="6385560" y="5790184"/>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31" name="Text Placeholder 20">
            <a:extLst>
              <a:ext uri="{FF2B5EF4-FFF2-40B4-BE49-F238E27FC236}">
                <a16:creationId xmlns:a16="http://schemas.microsoft.com/office/drawing/2014/main" id="{826BBF6C-7198-3C15-CDCB-E72B08709C1F}"/>
              </a:ext>
            </a:extLst>
          </p:cNvPr>
          <p:cNvSpPr>
            <a:spLocks noGrp="1"/>
          </p:cNvSpPr>
          <p:nvPr>
            <p:ph type="body" sz="quarter" idx="34" hasCustomPrompt="1"/>
          </p:nvPr>
        </p:nvSpPr>
        <p:spPr>
          <a:xfrm>
            <a:off x="6385560" y="6215888"/>
            <a:ext cx="2029968" cy="182880"/>
          </a:xfrm>
        </p:spPr>
        <p:txBody>
          <a:bodyPr anchor="ctr">
            <a:noAutofit/>
          </a:bodyPr>
          <a:lstStyle>
            <a:lvl1pPr marL="0" indent="0" algn="ctr">
              <a:buNone/>
              <a:defRPr sz="1200" spc="20" baseline="0"/>
            </a:lvl1pPr>
          </a:lstStyle>
          <a:p>
            <a:pPr lvl="0"/>
            <a:r>
              <a:rPr lang="en-US" dirty="0"/>
              <a:t>Title</a:t>
            </a:r>
          </a:p>
        </p:txBody>
      </p:sp>
      <p:sp>
        <p:nvSpPr>
          <p:cNvPr id="29" name="Picture Placeholder 16">
            <a:extLst>
              <a:ext uri="{FF2B5EF4-FFF2-40B4-BE49-F238E27FC236}">
                <a16:creationId xmlns:a16="http://schemas.microsoft.com/office/drawing/2014/main" id="{4F0F5D16-7316-B120-F378-E3D492FEEB9C}"/>
              </a:ext>
            </a:extLst>
          </p:cNvPr>
          <p:cNvSpPr>
            <a:spLocks noGrp="1"/>
          </p:cNvSpPr>
          <p:nvPr>
            <p:ph type="pic" sz="quarter" idx="23"/>
          </p:nvPr>
        </p:nvSpPr>
        <p:spPr>
          <a:xfrm>
            <a:off x="8942832"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8" name="Text Placeholder 18">
            <a:extLst>
              <a:ext uri="{FF2B5EF4-FFF2-40B4-BE49-F238E27FC236}">
                <a16:creationId xmlns:a16="http://schemas.microsoft.com/office/drawing/2014/main" id="{47AC9724-9FC2-62FA-0DE7-3F9FE9B67A34}"/>
              </a:ext>
            </a:extLst>
          </p:cNvPr>
          <p:cNvSpPr>
            <a:spLocks noGrp="1"/>
          </p:cNvSpPr>
          <p:nvPr>
            <p:ph type="body" sz="quarter" idx="22" hasCustomPrompt="1"/>
          </p:nvPr>
        </p:nvSpPr>
        <p:spPr>
          <a:xfrm>
            <a:off x="8942832" y="3191256"/>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30" name="Text Placeholder 20">
            <a:extLst>
              <a:ext uri="{FF2B5EF4-FFF2-40B4-BE49-F238E27FC236}">
                <a16:creationId xmlns:a16="http://schemas.microsoft.com/office/drawing/2014/main" id="{114EE337-FC29-F325-E528-A3F809B28B5B}"/>
              </a:ext>
            </a:extLst>
          </p:cNvPr>
          <p:cNvSpPr>
            <a:spLocks noGrp="1"/>
          </p:cNvSpPr>
          <p:nvPr>
            <p:ph type="body" sz="quarter" idx="24" hasCustomPrompt="1"/>
          </p:nvPr>
        </p:nvSpPr>
        <p:spPr>
          <a:xfrm>
            <a:off x="8942832" y="3616960"/>
            <a:ext cx="2029968" cy="182880"/>
          </a:xfrm>
        </p:spPr>
        <p:txBody>
          <a:bodyPr anchor="ctr">
            <a:noAutofit/>
          </a:bodyPr>
          <a:lstStyle>
            <a:lvl1pPr marL="0" indent="0" algn="ctr">
              <a:buNone/>
              <a:defRPr sz="1200" spc="20" baseline="0"/>
            </a:lvl1pPr>
          </a:lstStyle>
          <a:p>
            <a:pPr lvl="0"/>
            <a:r>
              <a:rPr lang="en-US" dirty="0"/>
              <a:t>Title</a:t>
            </a:r>
          </a:p>
        </p:txBody>
      </p:sp>
      <p:sp>
        <p:nvSpPr>
          <p:cNvPr id="13" name="Picture Placeholder 16">
            <a:extLst>
              <a:ext uri="{FF2B5EF4-FFF2-40B4-BE49-F238E27FC236}">
                <a16:creationId xmlns:a16="http://schemas.microsoft.com/office/drawing/2014/main" id="{90CBAA5D-3D9B-0CB5-E527-996433638BE3}"/>
              </a:ext>
            </a:extLst>
          </p:cNvPr>
          <p:cNvSpPr>
            <a:spLocks noGrp="1"/>
          </p:cNvSpPr>
          <p:nvPr>
            <p:ph type="pic" sz="quarter" idx="28"/>
          </p:nvPr>
        </p:nvSpPr>
        <p:spPr>
          <a:xfrm>
            <a:off x="8942832"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32" name="Text Placeholder 18">
            <a:extLst>
              <a:ext uri="{FF2B5EF4-FFF2-40B4-BE49-F238E27FC236}">
                <a16:creationId xmlns:a16="http://schemas.microsoft.com/office/drawing/2014/main" id="{5B47333C-2F5E-FA7D-5DD1-191E0F421B61}"/>
              </a:ext>
            </a:extLst>
          </p:cNvPr>
          <p:cNvSpPr>
            <a:spLocks noGrp="1"/>
          </p:cNvSpPr>
          <p:nvPr>
            <p:ph type="body" sz="quarter" idx="35" hasCustomPrompt="1"/>
          </p:nvPr>
        </p:nvSpPr>
        <p:spPr>
          <a:xfrm>
            <a:off x="8942832" y="5790184"/>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33" name="Text Placeholder 20">
            <a:extLst>
              <a:ext uri="{FF2B5EF4-FFF2-40B4-BE49-F238E27FC236}">
                <a16:creationId xmlns:a16="http://schemas.microsoft.com/office/drawing/2014/main" id="{D0AA2AE2-5A11-76D4-4D9C-B6B24D1419D0}"/>
              </a:ext>
            </a:extLst>
          </p:cNvPr>
          <p:cNvSpPr>
            <a:spLocks noGrp="1"/>
          </p:cNvSpPr>
          <p:nvPr>
            <p:ph type="body" sz="quarter" idx="36" hasCustomPrompt="1"/>
          </p:nvPr>
        </p:nvSpPr>
        <p:spPr>
          <a:xfrm>
            <a:off x="8942832" y="6215888"/>
            <a:ext cx="2029968" cy="182880"/>
          </a:xfrm>
        </p:spPr>
        <p:txBody>
          <a:bodyPr anchor="ctr">
            <a:noAutofit/>
          </a:bodyPr>
          <a:lstStyle>
            <a:lvl1pPr marL="0" indent="0" algn="ctr">
              <a:buNone/>
              <a:defRPr sz="1200" spc="20" baseline="0"/>
            </a:lvl1pPr>
          </a:lstStyle>
          <a:p>
            <a:pPr lvl="0"/>
            <a:r>
              <a:rPr lang="en-US" dirty="0"/>
              <a:t>Title</a:t>
            </a:r>
          </a:p>
        </p:txBody>
      </p:sp>
    </p:spTree>
    <p:extLst>
      <p:ext uri="{BB962C8B-B14F-4D97-AF65-F5344CB8AC3E}">
        <p14:creationId xmlns:p14="http://schemas.microsoft.com/office/powerpoint/2010/main" val="19007091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58952" y="1216152"/>
            <a:ext cx="10671048" cy="768096"/>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758952" y="2103120"/>
            <a:ext cx="10671048"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621792" y="457200"/>
            <a:ext cx="3200400" cy="274320"/>
          </a:xfrm>
          <a:prstGeom prst="rect">
            <a:avLst/>
          </a:prstGeom>
        </p:spPr>
        <p:txBody>
          <a:bodyPr vert="horz" lIns="91440" tIns="45720" rIns="91440" bIns="45720" rtlCol="0" anchor="ctr"/>
          <a:lstStyle>
            <a:lvl1pPr algn="l">
              <a:defRPr sz="1200">
                <a:solidFill>
                  <a:schemeClr val="accent6"/>
                </a:solidFill>
                <a:latin typeface="Arial" panose="020B0604020202020204" pitchFamily="34" charset="0"/>
                <a:cs typeface="Arial" panose="020B0604020202020204" pitchFamily="34" charset="0"/>
              </a:defRPr>
            </a:lvl1pPr>
          </a:lstStyle>
          <a:p>
            <a:r>
              <a:rPr lang="en-US"/>
              <a:t>Presentation title</a:t>
            </a:r>
            <a:endParaRPr lang="en-US" dirty="0"/>
          </a:p>
        </p:txBody>
      </p:sp>
      <p:sp>
        <p:nvSpPr>
          <p:cNvPr id="6" name="Slide Number Placeholder 5"/>
          <p:cNvSpPr>
            <a:spLocks noGrp="1"/>
          </p:cNvSpPr>
          <p:nvPr>
            <p:ph type="sldNum" sz="quarter" idx="4"/>
          </p:nvPr>
        </p:nvSpPr>
        <p:spPr>
          <a:xfrm>
            <a:off x="10945368" y="457200"/>
            <a:ext cx="987552" cy="274320"/>
          </a:xfrm>
          <a:prstGeom prst="rect">
            <a:avLst/>
          </a:prstGeom>
        </p:spPr>
        <p:txBody>
          <a:bodyPr vert="horz" lIns="91440" tIns="45720" rIns="91440" bIns="45720" rtlCol="0" anchor="ctr"/>
          <a:lstStyle>
            <a:lvl1pPr algn="ctr">
              <a:defRPr sz="1200">
                <a:solidFill>
                  <a:schemeClr val="accent6"/>
                </a:solidFill>
                <a:latin typeface="Arial" panose="020B0604020202020204" pitchFamily="34" charset="0"/>
                <a:cs typeface="Arial" panose="020B0604020202020204" pitchFamily="34" charset="0"/>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154833434"/>
      </p:ext>
    </p:extLst>
  </p:cSld>
  <p:clrMap bg1="lt1" tx1="dk1" bg2="lt2" tx2="dk2" accent1="accent1" accent2="accent2" accent3="accent3" accent4="accent4" accent5="accent5" accent6="accent6" hlink="hlink" folHlink="folHlink"/>
  <p:sldLayoutIdLst>
    <p:sldLayoutId id="2147483651" r:id="rId1"/>
    <p:sldLayoutId id="2147483663" r:id="rId2"/>
    <p:sldLayoutId id="2147483652" r:id="rId3"/>
    <p:sldLayoutId id="2147483653" r:id="rId4"/>
    <p:sldLayoutId id="2147483664" r:id="rId5"/>
    <p:sldLayoutId id="2147483667" r:id="rId6"/>
    <p:sldLayoutId id="2147483668" r:id="rId7"/>
    <p:sldLayoutId id="2147483669" r:id="rId8"/>
    <p:sldLayoutId id="2147483673" r:id="rId9"/>
    <p:sldLayoutId id="2147483670" r:id="rId10"/>
    <p:sldLayoutId id="2147483671" r:id="rId11"/>
    <p:sldLayoutId id="2147483655" r:id="rId12"/>
    <p:sldLayoutId id="2147483674" r:id="rId13"/>
    <p:sldLayoutId id="2147483675" r:id="rId14"/>
    <p:sldLayoutId id="2147483676" r:id="rId15"/>
    <p:sldLayoutId id="2147483654" r:id="rId16"/>
    <p:sldLayoutId id="2147483656" r:id="rId17"/>
    <p:sldLayoutId id="2147483657" r:id="rId18"/>
    <p:sldLayoutId id="2147483658" r:id="rId19"/>
    <p:sldLayoutId id="2147483659" r:id="rId20"/>
  </p:sldLayoutIdLst>
  <p:hf hdr="0" dt="0"/>
  <p:txStyles>
    <p:titleStyle>
      <a:lvl1pPr algn="ctr" defTabSz="914400" rtl="0" eaLnBrk="1" latinLnBrk="0" hangingPunct="1">
        <a:lnSpc>
          <a:spcPts val="4875"/>
        </a:lnSpc>
        <a:spcBef>
          <a:spcPct val="0"/>
        </a:spcBef>
        <a:buNone/>
        <a:defRPr sz="4400" b="1" kern="1200" cap="all" baseline="0">
          <a:solidFill>
            <a:schemeClr val="accent6"/>
          </a:solidFill>
          <a:latin typeface="+mj-lt"/>
          <a:ea typeface="+mj-ea"/>
          <a:cs typeface="+mj-cs"/>
        </a:defRPr>
      </a:lvl1pPr>
    </p:titleStyle>
    <p:bodyStyle>
      <a:lvl1pPr marL="347472" indent="-347472" algn="l" defTabSz="914400" rtl="0" eaLnBrk="1" latinLnBrk="0" hangingPunct="1">
        <a:lnSpc>
          <a:spcPct val="100000"/>
        </a:lnSpc>
        <a:spcBef>
          <a:spcPts val="360"/>
        </a:spcBef>
        <a:buFont typeface="Arial" panose="020B0604020202020204" pitchFamily="34" charset="0"/>
        <a:buChar char="•"/>
        <a:defRPr sz="2800" kern="1200">
          <a:solidFill>
            <a:schemeClr val="accent6"/>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sz="24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20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microsoft.com/office/2007/relationships/hdphoto" Target="../media/hdphoto3.wdp"/><Relationship Id="rId3" Type="http://schemas.microsoft.com/office/2007/relationships/hdphoto" Target="../media/hdphoto1.wdp"/><Relationship Id="rId7" Type="http://schemas.openxmlformats.org/officeDocument/2006/relationships/image" Target="../media/image11.png"/><Relationship Id="rId2" Type="http://schemas.openxmlformats.org/officeDocument/2006/relationships/image" Target="../media/image9.png"/><Relationship Id="rId1" Type="http://schemas.openxmlformats.org/officeDocument/2006/relationships/slideLayout" Target="../slideLayouts/slideLayout1.xml"/><Relationship Id="rId6" Type="http://schemas.microsoft.com/office/2007/relationships/hdphoto" Target="../media/hdphoto2.wdp"/><Relationship Id="rId5" Type="http://schemas.openxmlformats.org/officeDocument/2006/relationships/image" Target="../media/image10.png"/><Relationship Id="rId4" Type="http://schemas.openxmlformats.org/officeDocument/2006/relationships/hyperlink" Target="https://www.flickr.com/photos/visitmelbourne/16618566012/in/photolist-rPkPC2-rjtWTg-qAuH2v-r34Ch1-rhitNb-r33obW-rjwuGd-rjuqFk-qnAWDN-r2egKm-rju7pR-rjutyV-qnBrQ3-qbdUzs-qMs5x3-rjzvve-r34DT7-rMLC64-qdSXAx-rzNGDF-qhQiDq-qBaDwh-rofNay-qK7juo-rQcdL2-qcRqp9-rck8Uu-ryDN4A-qP2PwN-xGe242-q9YBet-rR6Xhb-qUf5c9-rbpgam-rtFty2-rpzb5s-qxJzRp-rs2u4C-rvFows-kHTkin-r6mv48-rR6Zwm-roLksj-sb1BRF-r6mULi-rjA11U-rGzUFX-r9D8gx-rf6U2h-rxBe5P" TargetMode="External"/><Relationship Id="rId9" Type="http://schemas.openxmlformats.org/officeDocument/2006/relationships/image" Target="../media/image12.png"/></Relationships>
</file>

<file path=ppt/slides/_rels/slide10.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Layout" Target="../slideLayouts/slideLayout7.xml"/><Relationship Id="rId5" Type="http://schemas.openxmlformats.org/officeDocument/2006/relationships/image" Target="../media/image37.png"/><Relationship Id="rId4" Type="http://schemas.openxmlformats.org/officeDocument/2006/relationships/image" Target="../media/image36.png"/></Relationships>
</file>

<file path=ppt/slides/_rels/slide11.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Layout" Target="../slideLayouts/slideLayout7.xml"/><Relationship Id="rId5" Type="http://schemas.openxmlformats.org/officeDocument/2006/relationships/image" Target="../media/image38.png"/><Relationship Id="rId4" Type="http://schemas.openxmlformats.org/officeDocument/2006/relationships/image" Target="../media/image3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Layout" Target="../slideLayouts/slideLayout9.xml"/><Relationship Id="rId5" Type="http://schemas.openxmlformats.org/officeDocument/2006/relationships/image" Target="../media/image12.png"/><Relationship Id="rId4" Type="http://schemas.openxmlformats.org/officeDocument/2006/relationships/image" Target="../media/image18.jpeg"/></Relationships>
</file>

<file path=ppt/slides/_rels/slide6.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4.xml"/><Relationship Id="rId5" Type="http://schemas.openxmlformats.org/officeDocument/2006/relationships/image" Target="../media/image22.svg"/><Relationship Id="rId4" Type="http://schemas.openxmlformats.org/officeDocument/2006/relationships/image" Target="../media/image2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7" Type="http://schemas.microsoft.com/office/2007/relationships/hdphoto" Target="../media/hdphoto4.wdp"/><Relationship Id="rId2" Type="http://schemas.openxmlformats.org/officeDocument/2006/relationships/image" Target="../media/image23.png"/><Relationship Id="rId1" Type="http://schemas.openxmlformats.org/officeDocument/2006/relationships/slideLayout" Target="../slideLayouts/slideLayout13.xml"/><Relationship Id="rId6" Type="http://schemas.openxmlformats.org/officeDocument/2006/relationships/image" Target="../media/image27.png"/><Relationship Id="rId5" Type="http://schemas.openxmlformats.org/officeDocument/2006/relationships/image" Target="../media/image26.svg"/><Relationship Id="rId4" Type="http://schemas.openxmlformats.org/officeDocument/2006/relationships/image" Target="../media/image25.png"/></Relationships>
</file>

<file path=ppt/slides/_rels/slide9.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590CD2D1-7DBE-2D4B-BD00-B263D9507BD5}"/>
              </a:ext>
            </a:extLst>
          </p:cNvPr>
          <p:cNvPicPr>
            <a:picLocks noChangeAspect="1"/>
          </p:cNvPicPr>
          <p:nvPr/>
        </p:nvPicPr>
        <p:blipFill rotWithShape="1">
          <a:blip r:embed="rId2">
            <a:extLst>
              <a:ext uri="{BEBA8EAE-BF5A-486C-A8C5-ECC9F3942E4B}">
                <a14:imgProps xmlns:a14="http://schemas.microsoft.com/office/drawing/2010/main">
                  <a14:imgLayer r:embed="rId3">
                    <a14:imgEffect>
                      <a14:artisticBlur/>
                    </a14:imgEffect>
                    <a14:imgEffect>
                      <a14:brightnessContrast bright="-20000"/>
                    </a14:imgEffect>
                  </a14:imgLayer>
                </a14:imgProps>
              </a:ext>
              <a:ext uri="{837473B0-CC2E-450A-ABE3-18F120FF3D39}">
                <a1611:picAttrSrcUrl xmlns:a1611="http://schemas.microsoft.com/office/drawing/2016/11/main" r:id="rId4"/>
              </a:ext>
            </a:extLst>
          </a:blip>
          <a:srcRect l="4499" r="6833" b="17839"/>
          <a:stretch/>
        </p:blipFill>
        <p:spPr>
          <a:xfrm>
            <a:off x="0" y="-571500"/>
            <a:ext cx="12192000" cy="7162800"/>
          </a:xfrm>
          <a:prstGeom prst="rect">
            <a:avLst/>
          </a:prstGeom>
        </p:spPr>
      </p:pic>
      <p:pic>
        <p:nvPicPr>
          <p:cNvPr id="26" name="Picture 25">
            <a:extLst>
              <a:ext uri="{FF2B5EF4-FFF2-40B4-BE49-F238E27FC236}">
                <a16:creationId xmlns:a16="http://schemas.microsoft.com/office/drawing/2014/main" id="{47F0FAF4-5B4B-1E60-DF59-C8EABF977623}"/>
              </a:ext>
            </a:extLst>
          </p:cNvPr>
          <p:cNvPicPr>
            <a:picLocks noChangeAspect="1"/>
          </p:cNvPicPr>
          <p:nvPr/>
        </p:nvPicPr>
        <p:blipFill>
          <a:blip r:embed="rId5">
            <a:extLst>
              <a:ext uri="{BEBA8EAE-BF5A-486C-A8C5-ECC9F3942E4B}">
                <a14:imgProps xmlns:a14="http://schemas.microsoft.com/office/drawing/2010/main">
                  <a14:imgLayer r:embed="rId6">
                    <a14:imgEffect>
                      <a14:artisticBlur/>
                    </a14:imgEffect>
                    <a14:imgEffect>
                      <a14:saturation sat="0"/>
                    </a14:imgEffect>
                  </a14:imgLayer>
                </a14:imgProps>
              </a:ext>
            </a:extLst>
          </a:blip>
          <a:stretch>
            <a:fillRect/>
          </a:stretch>
        </p:blipFill>
        <p:spPr>
          <a:xfrm>
            <a:off x="7941834" y="950576"/>
            <a:ext cx="3674040" cy="5142747"/>
          </a:xfrm>
          <a:prstGeom prst="rect">
            <a:avLst/>
          </a:prstGeom>
        </p:spPr>
      </p:pic>
      <p:sp>
        <p:nvSpPr>
          <p:cNvPr id="2" name="Title 1">
            <a:extLst>
              <a:ext uri="{FF2B5EF4-FFF2-40B4-BE49-F238E27FC236}">
                <a16:creationId xmlns:a16="http://schemas.microsoft.com/office/drawing/2014/main" id="{516860D9-9D47-C0BB-B2B4-4B6F2B36CFCC}"/>
              </a:ext>
            </a:extLst>
          </p:cNvPr>
          <p:cNvSpPr>
            <a:spLocks noGrp="1"/>
          </p:cNvSpPr>
          <p:nvPr>
            <p:ph type="ctrTitle"/>
          </p:nvPr>
        </p:nvSpPr>
        <p:spPr>
          <a:xfrm>
            <a:off x="1383060" y="5614268"/>
            <a:ext cx="9656687" cy="1243732"/>
          </a:xfrm>
        </p:spPr>
        <p:txBody>
          <a:bodyPr/>
          <a:lstStyle/>
          <a:p>
            <a:r>
              <a:rPr lang="en-US" sz="4000" dirty="0" err="1">
                <a:solidFill>
                  <a:schemeClr val="bg1"/>
                </a:solidFill>
                <a:latin typeface="Gill Sans MT" panose="020B0502020104020203" pitchFamily="34" charset="0"/>
              </a:rPr>
              <a:t>ThE</a:t>
            </a:r>
            <a:r>
              <a:rPr lang="en-US" sz="4000" dirty="0">
                <a:solidFill>
                  <a:schemeClr val="bg1"/>
                </a:solidFill>
                <a:latin typeface="Gill Sans MT" panose="020B0502020104020203" pitchFamily="34" charset="0"/>
              </a:rPr>
              <a:t> </a:t>
            </a:r>
            <a:r>
              <a:rPr lang="en-US" sz="4000" dirty="0" err="1">
                <a:solidFill>
                  <a:schemeClr val="bg1"/>
                </a:solidFill>
                <a:latin typeface="Gill Sans MT" panose="020B0502020104020203" pitchFamily="34" charset="0"/>
              </a:rPr>
              <a:t>cricat</a:t>
            </a:r>
            <a:r>
              <a:rPr lang="en-US" sz="4000" dirty="0">
                <a:solidFill>
                  <a:schemeClr val="bg1"/>
                </a:solidFill>
                <a:latin typeface="Gill Sans MT" panose="020B0502020104020203" pitchFamily="34" charset="0"/>
              </a:rPr>
              <a:t> win predictor</a:t>
            </a:r>
          </a:p>
        </p:txBody>
      </p:sp>
      <p:pic>
        <p:nvPicPr>
          <p:cNvPr id="7" name="Picture 6">
            <a:extLst>
              <a:ext uri="{FF2B5EF4-FFF2-40B4-BE49-F238E27FC236}">
                <a16:creationId xmlns:a16="http://schemas.microsoft.com/office/drawing/2014/main" id="{25056A5E-2AD2-C2E4-D3D1-A53C4D1B1489}"/>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3641" b="89416" l="9992" r="94666">
                        <a14:foregroundMark x1="54530" y1="8298" x2="54191" y2="10584"/>
                        <a14:foregroundMark x1="54445" y1="3641" x2="54191" y2="5334"/>
                        <a14:foregroundMark x1="46740" y1="47333" x2="68586" y2="44369"/>
                        <a14:foregroundMark x1="68586" y1="44369" x2="58848" y2="56478"/>
                        <a14:foregroundMark x1="58848" y1="56478" x2="59526" y2="41829"/>
                        <a14:foregroundMark x1="63167" y1="41829" x2="54784" y2="41829"/>
                        <a14:foregroundMark x1="42337" y1="40559" x2="40305" y2="41829"/>
                        <a14:foregroundMark x1="38696" y1="46740" x2="43184" y2="50889"/>
                        <a14:foregroundMark x1="43184" y1="50889" x2="49365" y2="57748"/>
                        <a14:foregroundMark x1="52413" y1="63760" x2="35732" y2="52075"/>
                        <a14:foregroundMark x1="51990" y1="50720" x2="41744" y2="51312"/>
                        <a14:foregroundMark x1="40898" y1="53853" x2="42845" y2="52667"/>
                        <a14:foregroundMark x1="42845" y1="52667" x2="46063" y2="51228"/>
                        <a14:foregroundMark x1="56224" y1="49534" x2="58086" y2="64522"/>
                        <a14:foregroundMark x1="65114" y1="66215" x2="54361" y2="53599"/>
                        <a14:foregroundMark x1="54361" y1="53599" x2="60373" y2="58086"/>
                        <a14:foregroundMark x1="65792" y1="61981" x2="53937" y2="63590"/>
                        <a14:foregroundMark x1="68586" y1="51482" x2="70618" y2="52159"/>
                        <a14:foregroundMark x1="70618" y1="52159" x2="65538" y2="56224"/>
                        <a14:foregroundMark x1="65538" y1="56224" x2="70025" y2="60542"/>
                        <a14:foregroundMark x1="54107" y1="60796" x2="53683" y2="62574"/>
                        <a14:foregroundMark x1="48264" y1="62320" x2="52498" y2="59695"/>
                        <a14:foregroundMark x1="45724" y1="68501" x2="41236" y2="66130"/>
                        <a14:foregroundMark x1="44793" y1="70195" x2="41744" y2="69263"/>
                        <a14:foregroundMark x1="29636" y1="57409" x2="26672" y2="55546"/>
                        <a14:foregroundMark x1="26672" y1="55546" x2="27096" y2="60542"/>
                        <a14:foregroundMark x1="19644" y1="63167" x2="20491" y2="48180"/>
                        <a14:foregroundMark x1="20491" y1="48180" x2="20237" y2="65876"/>
                        <a14:foregroundMark x1="20237" y1="65876" x2="19983" y2="46655"/>
                        <a14:foregroundMark x1="23031" y1="62235" x2="24471" y2="51312"/>
                        <a14:foregroundMark x1="23539" y1="47756" x2="23370" y2="51820"/>
                        <a14:foregroundMark x1="22523" y1="48180" x2="30398" y2="48772"/>
                        <a14:foregroundMark x1="30398" y1="48772" x2="27773" y2="60627"/>
                        <a14:foregroundMark x1="27773" y1="60627" x2="36071" y2="54869"/>
                        <a14:foregroundMark x1="36410" y1="57748" x2="32176" y2="62828"/>
                        <a14:foregroundMark x1="37257" y1="62913" x2="46317" y2="61897"/>
                        <a14:foregroundMark x1="25402" y1="61727" x2="27011" y2="62489"/>
                        <a14:foregroundMark x1="66808" y1="50974" x2="66808" y2="53006"/>
                        <a14:foregroundMark x1="70533" y1="62828" x2="71804" y2="55377"/>
                        <a14:foregroundMark x1="71804" y1="55377" x2="73751" y2="58933"/>
                        <a14:foregroundMark x1="73751" y1="58933" x2="73751" y2="53175"/>
                        <a14:foregroundMark x1="73751" y1="53175" x2="72481" y2="49788"/>
                        <a14:foregroundMark x1="72481" y1="49788" x2="73497" y2="52329"/>
                        <a14:foregroundMark x1="73074" y1="48603" x2="74174" y2="51312"/>
                        <a14:foregroundMark x1="74174" y1="51312" x2="79086" y2="51566"/>
                        <a14:foregroundMark x1="79086" y1="51566" x2="79340" y2="57748"/>
                        <a14:foregroundMark x1="79340" y1="57748" x2="73751" y2="57409"/>
                        <a14:foregroundMark x1="73751" y1="57409" x2="79255" y2="56647"/>
                        <a14:foregroundMark x1="71973" y1="51566" x2="77731" y2="52075"/>
                        <a14:foregroundMark x1="73074" y1="54953" x2="78831" y2="55123"/>
                        <a14:foregroundMark x1="78154" y1="50466" x2="79594" y2="61981"/>
                        <a14:foregroundMark x1="79932" y1="61389" x2="79932" y2="57409"/>
                        <a14:foregroundMark x1="79932" y1="57409" x2="79932" y2="54022"/>
                        <a14:foregroundMark x1="79932" y1="54022" x2="79594" y2="51736"/>
                        <a14:foregroundMark x1="79424" y1="52075" x2="79932" y2="52329"/>
                        <a14:foregroundMark x1="79001" y1="51143" x2="71634" y2="48772"/>
                        <a14:foregroundMark x1="75445" y1="49619" x2="79255" y2="51143"/>
                        <a14:foregroundMark x1="73158" y1="49026" x2="79340" y2="50720"/>
                        <a14:foregroundMark x1="17697" y1="52159" x2="17866" y2="48688"/>
                        <a14:foregroundMark x1="17866" y1="48688" x2="17189" y2="52837"/>
                        <a14:foregroundMark x1="17866" y1="56308" x2="18459" y2="61897"/>
                        <a14:foregroundMark x1="18459" y1="61897" x2="18544" y2="62913"/>
                        <a14:foregroundMark x1="18544" y1="62913" x2="17951" y2="59441"/>
                        <a14:foregroundMark x1="17951" y1="59441" x2="18459" y2="63336"/>
                        <a14:foregroundMark x1="11685" y1="51482" x2="11516" y2="56308"/>
                        <a14:foregroundMark x1="11516" y1="56308" x2="11516" y2="60373"/>
                        <a14:foregroundMark x1="12532" y1="51312" x2="18798" y2="51990"/>
                        <a14:foregroundMark x1="14225" y1="51482" x2="12108" y2="51566"/>
                        <a14:foregroundMark x1="12955" y1="59441" x2="17866" y2="60627"/>
                        <a14:foregroundMark x1="17866" y1="60627" x2="12870" y2="60373"/>
                        <a14:foregroundMark x1="12362" y1="59949" x2="17866" y2="60288"/>
                        <a14:foregroundMark x1="17866" y1="60288" x2="12786" y2="59780"/>
                        <a14:foregroundMark x1="12786" y1="59780" x2="17697" y2="59949"/>
                        <a14:foregroundMark x1="17697" y1="59949" x2="13971" y2="59949"/>
                        <a14:foregroundMark x1="13124" y1="62066" x2="17189" y2="62235"/>
                        <a14:foregroundMark x1="12362" y1="62320" x2="10330" y2="61389"/>
                        <a14:foregroundMark x1="10330" y1="61389" x2="10330" y2="62828"/>
                        <a14:foregroundMark x1="11177" y1="62828" x2="10330" y2="62828"/>
                        <a14:foregroundMark x1="12532" y1="50381" x2="18205" y2="49026"/>
                        <a14:foregroundMark x1="82981" y1="51143" x2="93565" y2="51143"/>
                        <a14:foregroundMark x1="83235" y1="51820" x2="93819" y2="52159"/>
                        <a14:foregroundMark x1="83404" y1="50974" x2="92633" y2="51312"/>
                        <a14:foregroundMark x1="88061" y1="53006" x2="87638" y2="61727"/>
                        <a14:foregroundMark x1="89246" y1="52075" x2="88738" y2="61897"/>
                        <a14:foregroundMark x1="94666" y1="49873" x2="94581" y2="51482"/>
                        <a14:foregroundMark x1="82472" y1="51143" x2="82472" y2="51736"/>
                        <a14:foregroundMark x1="87807" y1="61643" x2="87553" y2="63167"/>
                        <a14:foregroundMark x1="13124" y1="49788" x2="19052" y2="48688"/>
                        <a14:foregroundMark x1="74513" y1="49196" x2="80102" y2="52667"/>
                        <a14:foregroundMark x1="80102" y1="52667" x2="76799" y2="49619"/>
                        <a14:foregroundMark x1="76799" y1="49619" x2="80271" y2="51228"/>
                      </a14:backgroundRemoval>
                    </a14:imgEffect>
                  </a14:imgLayer>
                </a14:imgProps>
              </a:ext>
            </a:extLst>
          </a:blip>
          <a:srcRect t="-22" b="644"/>
          <a:stretch/>
        </p:blipFill>
        <p:spPr>
          <a:xfrm>
            <a:off x="4181406" y="2174972"/>
            <a:ext cx="3554662" cy="3532558"/>
          </a:xfrm>
          <a:prstGeom prst="ellipse">
            <a:avLst/>
          </a:prstGeom>
          <a:effectLst>
            <a:glow rad="228600">
              <a:schemeClr val="accent1">
                <a:satMod val="175000"/>
                <a:alpha val="40000"/>
              </a:schemeClr>
            </a:glow>
          </a:effectLst>
        </p:spPr>
      </p:pic>
      <p:cxnSp>
        <p:nvCxnSpPr>
          <p:cNvPr id="9" name="Straight Connector 8">
            <a:extLst>
              <a:ext uri="{FF2B5EF4-FFF2-40B4-BE49-F238E27FC236}">
                <a16:creationId xmlns:a16="http://schemas.microsoft.com/office/drawing/2014/main" id="{EFC7AF95-E6CD-329A-3ECA-BC3A7CD662EE}"/>
              </a:ext>
            </a:extLst>
          </p:cNvPr>
          <p:cNvCxnSpPr>
            <a:cxnSpLocks/>
          </p:cNvCxnSpPr>
          <p:nvPr/>
        </p:nvCxnSpPr>
        <p:spPr>
          <a:xfrm>
            <a:off x="2331866" y="6174603"/>
            <a:ext cx="7759083" cy="0"/>
          </a:xfrm>
          <a:prstGeom prst="line">
            <a:avLst/>
          </a:prstGeom>
          <a:ln>
            <a:solidFill>
              <a:schemeClr val="bg1"/>
            </a:solidFill>
          </a:ln>
          <a:effectLst/>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A96636CF-0F12-9F00-E983-FD58C44D05BA}"/>
              </a:ext>
            </a:extLst>
          </p:cNvPr>
          <p:cNvSpPr/>
          <p:nvPr/>
        </p:nvSpPr>
        <p:spPr>
          <a:xfrm>
            <a:off x="2650535" y="6174603"/>
            <a:ext cx="7121743" cy="461665"/>
          </a:xfrm>
          <a:prstGeom prst="rect">
            <a:avLst/>
          </a:prstGeom>
          <a:noFill/>
        </p:spPr>
        <p:txBody>
          <a:bodyPr wrap="square" lIns="91440" tIns="45720" rIns="91440" bIns="45720">
            <a:spAutoFit/>
          </a:bodyPr>
          <a:lstStyle/>
          <a:p>
            <a:pPr algn="ctr"/>
            <a:r>
              <a:rPr lang="en-US" sz="2400" b="0" cap="none" spc="300" dirty="0">
                <a:ln w="0"/>
                <a:solidFill>
                  <a:schemeClr val="tx1">
                    <a:lumMod val="85000"/>
                    <a:lumOff val="15000"/>
                  </a:schemeClr>
                </a:solidFill>
                <a:latin typeface="Dubai Medium" panose="020B0603030403030204" pitchFamily="34" charset="-78"/>
                <a:cs typeface="Dubai Medium" panose="020B0603030403030204" pitchFamily="34" charset="-78"/>
              </a:rPr>
              <a:t>FOR INTERNATIONAL CRICKET MATCHES</a:t>
            </a:r>
          </a:p>
        </p:txBody>
      </p:sp>
      <p:sp>
        <p:nvSpPr>
          <p:cNvPr id="10" name="Title 1">
            <a:extLst>
              <a:ext uri="{FF2B5EF4-FFF2-40B4-BE49-F238E27FC236}">
                <a16:creationId xmlns:a16="http://schemas.microsoft.com/office/drawing/2014/main" id="{9BC01D02-88F1-C75B-768B-DCB9A2EE9974}"/>
              </a:ext>
            </a:extLst>
          </p:cNvPr>
          <p:cNvSpPr txBox="1">
            <a:spLocks/>
          </p:cNvSpPr>
          <p:nvPr/>
        </p:nvSpPr>
        <p:spPr>
          <a:xfrm>
            <a:off x="3750468" y="450607"/>
            <a:ext cx="4921875" cy="796767"/>
          </a:xfrm>
          <a:prstGeom prst="rect">
            <a:avLst/>
          </a:prstGeom>
        </p:spPr>
        <p:txBody>
          <a:bodyPr vert="horz" lIns="91440" tIns="0" rIns="91440" bIns="45720" rtlCol="0" anchor="t">
            <a:noAutofit/>
          </a:bodyPr>
          <a:lstStyle>
            <a:lvl1pPr algn="ctr" defTabSz="914400" rtl="0" eaLnBrk="1" latinLnBrk="0" hangingPunct="1">
              <a:lnSpc>
                <a:spcPts val="4875"/>
              </a:lnSpc>
              <a:spcBef>
                <a:spcPct val="0"/>
              </a:spcBef>
              <a:buNone/>
              <a:defRPr sz="4400" b="1" kern="1200" cap="all" baseline="0">
                <a:solidFill>
                  <a:schemeClr val="accent6"/>
                </a:solidFill>
                <a:latin typeface="+mj-lt"/>
                <a:ea typeface="+mj-ea"/>
                <a:cs typeface="+mj-cs"/>
              </a:defRPr>
            </a:lvl1pPr>
          </a:lstStyle>
          <a:p>
            <a:endParaRPr lang="en-US" sz="6000" dirty="0">
              <a:solidFill>
                <a:srgbClr val="1F2C8F"/>
              </a:solidFill>
            </a:endParaRPr>
          </a:p>
        </p:txBody>
      </p:sp>
      <p:pic>
        <p:nvPicPr>
          <p:cNvPr id="4" name="Picture 3">
            <a:extLst>
              <a:ext uri="{FF2B5EF4-FFF2-40B4-BE49-F238E27FC236}">
                <a16:creationId xmlns:a16="http://schemas.microsoft.com/office/drawing/2014/main" id="{620A6671-3171-8F9D-4C86-0F3EC3760F69}"/>
              </a:ext>
            </a:extLst>
          </p:cNvPr>
          <p:cNvPicPr>
            <a:picLocks noChangeAspect="1"/>
          </p:cNvPicPr>
          <p:nvPr/>
        </p:nvPicPr>
        <p:blipFill rotWithShape="1">
          <a:blip r:embed="rId9"/>
          <a:srcRect l="12923" t="19944" r="9535" b="22051"/>
          <a:stretch/>
        </p:blipFill>
        <p:spPr>
          <a:xfrm>
            <a:off x="4909843" y="2561"/>
            <a:ext cx="2097788" cy="1569276"/>
          </a:xfrm>
          <a:prstGeom prst="rect">
            <a:avLst/>
          </a:prstGeom>
        </p:spPr>
      </p:pic>
      <p:sp>
        <p:nvSpPr>
          <p:cNvPr id="5" name="Rectangle 4">
            <a:extLst>
              <a:ext uri="{FF2B5EF4-FFF2-40B4-BE49-F238E27FC236}">
                <a16:creationId xmlns:a16="http://schemas.microsoft.com/office/drawing/2014/main" id="{FB7AE028-4401-9D84-14AB-3698F2B1A79B}"/>
              </a:ext>
            </a:extLst>
          </p:cNvPr>
          <p:cNvSpPr/>
          <p:nvPr/>
        </p:nvSpPr>
        <p:spPr>
          <a:xfrm>
            <a:off x="5101772" y="1571837"/>
            <a:ext cx="1713931" cy="369332"/>
          </a:xfrm>
          <a:prstGeom prst="rect">
            <a:avLst/>
          </a:prstGeom>
          <a:noFill/>
        </p:spPr>
        <p:txBody>
          <a:bodyPr wrap="none" lIns="91440" tIns="45720" rIns="91440" bIns="45720">
            <a:spAutoFit/>
          </a:bodyPr>
          <a:lstStyle/>
          <a:p>
            <a:pPr algn="ctr"/>
            <a:r>
              <a:rPr lang="en-US" b="0" cap="none" spc="600" dirty="0">
                <a:ln w="0"/>
                <a:latin typeface="Bahnschrift" panose="020B0502040204020203" pitchFamily="34" charset="0"/>
              </a:rPr>
              <a:t>presents</a:t>
            </a:r>
          </a:p>
        </p:txBody>
      </p:sp>
    </p:spTree>
    <p:extLst>
      <p:ext uri="{BB962C8B-B14F-4D97-AF65-F5344CB8AC3E}">
        <p14:creationId xmlns:p14="http://schemas.microsoft.com/office/powerpoint/2010/main" val="21315684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Graphic 7" descr="Gears">
            <a:extLst>
              <a:ext uri="{FF2B5EF4-FFF2-40B4-BE49-F238E27FC236}">
                <a16:creationId xmlns:a16="http://schemas.microsoft.com/office/drawing/2014/main" id="{0942050D-E7AD-8044-AF64-D8F0C7CED4E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6973497">
            <a:off x="8907777" y="-726425"/>
            <a:ext cx="4501308" cy="4501308"/>
          </a:xfrm>
          <a:prstGeom prst="rect">
            <a:avLst/>
          </a:prstGeom>
        </p:spPr>
      </p:pic>
      <p:sp>
        <p:nvSpPr>
          <p:cNvPr id="2" name="Title 1">
            <a:extLst>
              <a:ext uri="{FF2B5EF4-FFF2-40B4-BE49-F238E27FC236}">
                <a16:creationId xmlns:a16="http://schemas.microsoft.com/office/drawing/2014/main" id="{222C4B73-16DA-4CE3-1A3E-D6F45EAA92F7}"/>
              </a:ext>
            </a:extLst>
          </p:cNvPr>
          <p:cNvSpPr>
            <a:spLocks noGrp="1"/>
          </p:cNvSpPr>
          <p:nvPr>
            <p:ph type="title"/>
          </p:nvPr>
        </p:nvSpPr>
        <p:spPr>
          <a:xfrm>
            <a:off x="4937760" y="1076674"/>
            <a:ext cx="6711696" cy="1627632"/>
          </a:xfrm>
        </p:spPr>
        <p:txBody>
          <a:bodyPr/>
          <a:lstStyle/>
          <a:p>
            <a:r>
              <a:rPr lang="en-US" sz="4400" dirty="0">
                <a:latin typeface="+mj-lt"/>
              </a:rPr>
              <a:t>How does it work?</a:t>
            </a:r>
            <a:br>
              <a:rPr lang="en-US" dirty="0"/>
            </a:br>
            <a:endParaRPr lang="en-IN" dirty="0"/>
          </a:p>
        </p:txBody>
      </p:sp>
      <p:sp>
        <p:nvSpPr>
          <p:cNvPr id="6" name="Slide Number Placeholder 5">
            <a:extLst>
              <a:ext uri="{FF2B5EF4-FFF2-40B4-BE49-F238E27FC236}">
                <a16:creationId xmlns:a16="http://schemas.microsoft.com/office/drawing/2014/main" id="{9D2D3341-1FBC-4770-CA86-C378277D7B72}"/>
              </a:ext>
            </a:extLst>
          </p:cNvPr>
          <p:cNvSpPr>
            <a:spLocks noGrp="1"/>
          </p:cNvSpPr>
          <p:nvPr>
            <p:ph type="sldNum" sz="quarter" idx="12"/>
          </p:nvPr>
        </p:nvSpPr>
        <p:spPr/>
        <p:txBody>
          <a:bodyPr/>
          <a:lstStyle/>
          <a:p>
            <a:fld id="{48F63A3B-78C7-47BE-AE5E-E10140E04643}" type="slidenum">
              <a:rPr lang="en-US" smtClean="0"/>
              <a:t>10</a:t>
            </a:fld>
            <a:endParaRPr lang="en-US" dirty="0"/>
          </a:p>
        </p:txBody>
      </p:sp>
      <p:pic>
        <p:nvPicPr>
          <p:cNvPr id="12" name="Picture 11">
            <a:extLst>
              <a:ext uri="{FF2B5EF4-FFF2-40B4-BE49-F238E27FC236}">
                <a16:creationId xmlns:a16="http://schemas.microsoft.com/office/drawing/2014/main" id="{E69F8206-E124-974A-4EAE-BD1F6F3CC845}"/>
              </a:ext>
            </a:extLst>
          </p:cNvPr>
          <p:cNvPicPr>
            <a:picLocks noChangeAspect="1"/>
          </p:cNvPicPr>
          <p:nvPr/>
        </p:nvPicPr>
        <p:blipFill>
          <a:blip r:embed="rId4"/>
          <a:stretch>
            <a:fillRect/>
          </a:stretch>
        </p:blipFill>
        <p:spPr>
          <a:xfrm>
            <a:off x="-1" y="2104008"/>
            <a:ext cx="9428085" cy="4753993"/>
          </a:xfrm>
          <a:prstGeom prst="rect">
            <a:avLst/>
          </a:prstGeom>
        </p:spPr>
      </p:pic>
      <p:pic>
        <p:nvPicPr>
          <p:cNvPr id="7" name="Picture 6">
            <a:extLst>
              <a:ext uri="{FF2B5EF4-FFF2-40B4-BE49-F238E27FC236}">
                <a16:creationId xmlns:a16="http://schemas.microsoft.com/office/drawing/2014/main" id="{8E61E355-8C05-90BE-1E9B-298C170D61A9}"/>
              </a:ext>
            </a:extLst>
          </p:cNvPr>
          <p:cNvPicPr>
            <a:picLocks noChangeAspect="1"/>
          </p:cNvPicPr>
          <p:nvPr/>
        </p:nvPicPr>
        <p:blipFill rotWithShape="1">
          <a:blip r:embed="rId5"/>
          <a:srcRect b="3822"/>
          <a:stretch/>
        </p:blipFill>
        <p:spPr>
          <a:xfrm>
            <a:off x="1565429" y="2435709"/>
            <a:ext cx="6297223" cy="3725394"/>
          </a:xfrm>
          <a:prstGeom prst="rect">
            <a:avLst/>
          </a:prstGeom>
        </p:spPr>
      </p:pic>
      <p:sp>
        <p:nvSpPr>
          <p:cNvPr id="5" name="TextBox 4">
            <a:extLst>
              <a:ext uri="{FF2B5EF4-FFF2-40B4-BE49-F238E27FC236}">
                <a16:creationId xmlns:a16="http://schemas.microsoft.com/office/drawing/2014/main" id="{BF0C24F6-CD74-DA03-3BBB-A6180C2A87AC}"/>
              </a:ext>
            </a:extLst>
          </p:cNvPr>
          <p:cNvSpPr txBox="1"/>
          <p:nvPr/>
        </p:nvSpPr>
        <p:spPr>
          <a:xfrm>
            <a:off x="9015157" y="3049460"/>
            <a:ext cx="2186065" cy="2585323"/>
          </a:xfrm>
          <a:prstGeom prst="rect">
            <a:avLst/>
          </a:prstGeom>
          <a:noFill/>
        </p:spPr>
        <p:txBody>
          <a:bodyPr wrap="square">
            <a:spAutoFit/>
          </a:bodyPr>
          <a:lstStyle/>
          <a:p>
            <a:r>
              <a:rPr lang="en-IN" dirty="0">
                <a:latin typeface="Arial Black" panose="020B0A04020102020204" pitchFamily="34" charset="0"/>
              </a:rPr>
              <a:t>Tools used:</a:t>
            </a:r>
          </a:p>
          <a:p>
            <a:pPr marL="285750" indent="-285750">
              <a:buFont typeface="Arial" panose="020B0604020202020204" pitchFamily="34" charset="0"/>
              <a:buChar char="•"/>
            </a:pPr>
            <a:r>
              <a:rPr lang="en-IN" dirty="0">
                <a:solidFill>
                  <a:schemeClr val="tx1">
                    <a:lumMod val="65000"/>
                    <a:lumOff val="35000"/>
                  </a:schemeClr>
                </a:solidFill>
                <a:latin typeface="Bahnschrift SemiLight SemiConde" panose="020B0502040204020203" pitchFamily="34" charset="0"/>
              </a:rPr>
              <a:t>Python </a:t>
            </a:r>
          </a:p>
          <a:p>
            <a:pPr marL="285750" indent="-285750">
              <a:buFont typeface="Arial" panose="020B0604020202020204" pitchFamily="34" charset="0"/>
              <a:buChar char="•"/>
            </a:pPr>
            <a:r>
              <a:rPr lang="en-IN" dirty="0">
                <a:solidFill>
                  <a:schemeClr val="tx1">
                    <a:lumMod val="65000"/>
                    <a:lumOff val="35000"/>
                  </a:schemeClr>
                </a:solidFill>
                <a:latin typeface="Bahnschrift SemiLight SemiConde" panose="020B0502040204020203" pitchFamily="34" charset="0"/>
              </a:rPr>
              <a:t>HTML </a:t>
            </a:r>
          </a:p>
          <a:p>
            <a:pPr marL="285750" indent="-285750">
              <a:buFont typeface="Arial" panose="020B0604020202020204" pitchFamily="34" charset="0"/>
              <a:buChar char="•"/>
            </a:pPr>
            <a:r>
              <a:rPr lang="en-IN" dirty="0">
                <a:solidFill>
                  <a:schemeClr val="tx1">
                    <a:lumMod val="65000"/>
                    <a:lumOff val="35000"/>
                  </a:schemeClr>
                </a:solidFill>
                <a:latin typeface="Bahnschrift SemiLight SemiConde" panose="020B0502040204020203" pitchFamily="34" charset="0"/>
              </a:rPr>
              <a:t>CSS</a:t>
            </a:r>
          </a:p>
          <a:p>
            <a:pPr marL="285750" indent="-285750">
              <a:buFont typeface="Arial" panose="020B0604020202020204" pitchFamily="34" charset="0"/>
              <a:buChar char="•"/>
            </a:pPr>
            <a:r>
              <a:rPr lang="en-IN" dirty="0">
                <a:solidFill>
                  <a:schemeClr val="tx1">
                    <a:lumMod val="65000"/>
                    <a:lumOff val="35000"/>
                  </a:schemeClr>
                </a:solidFill>
                <a:latin typeface="Bahnschrift SemiLight SemiConde" panose="020B0502040204020203" pitchFamily="34" charset="0"/>
              </a:rPr>
              <a:t>Flask lib. </a:t>
            </a:r>
          </a:p>
          <a:p>
            <a:pPr marL="285750" indent="-285750">
              <a:buFont typeface="Arial" panose="020B0604020202020204" pitchFamily="34" charset="0"/>
              <a:buChar char="•"/>
            </a:pPr>
            <a:r>
              <a:rPr lang="en-IN" dirty="0">
                <a:solidFill>
                  <a:schemeClr val="tx1">
                    <a:lumMod val="65000"/>
                    <a:lumOff val="35000"/>
                  </a:schemeClr>
                </a:solidFill>
                <a:latin typeface="Bahnschrift SemiLight SemiConde" panose="020B0502040204020203" pitchFamily="34" charset="0"/>
              </a:rPr>
              <a:t>Pandas lib. </a:t>
            </a:r>
          </a:p>
          <a:p>
            <a:pPr marL="285750" indent="-285750">
              <a:buFont typeface="Arial" panose="020B0604020202020204" pitchFamily="34" charset="0"/>
              <a:buChar char="•"/>
            </a:pPr>
            <a:r>
              <a:rPr lang="en-IN" dirty="0">
                <a:solidFill>
                  <a:schemeClr val="tx1">
                    <a:lumMod val="65000"/>
                    <a:lumOff val="35000"/>
                  </a:schemeClr>
                </a:solidFill>
                <a:latin typeface="Bahnschrift SemiLight SemiConde" panose="020B0502040204020203" pitchFamily="34" charset="0"/>
              </a:rPr>
              <a:t>SciPy lib.</a:t>
            </a:r>
          </a:p>
          <a:p>
            <a:pPr marL="285750" indent="-285750">
              <a:buFont typeface="Arial" panose="020B0604020202020204" pitchFamily="34" charset="0"/>
              <a:buChar char="•"/>
            </a:pPr>
            <a:r>
              <a:rPr lang="en-IN" dirty="0">
                <a:solidFill>
                  <a:schemeClr val="tx1">
                    <a:lumMod val="65000"/>
                    <a:lumOff val="35000"/>
                  </a:schemeClr>
                </a:solidFill>
                <a:latin typeface="Bahnschrift SemiLight SemiConde" panose="020B0502040204020203" pitchFamily="34" charset="0"/>
              </a:rPr>
              <a:t>NumPy lib.</a:t>
            </a:r>
          </a:p>
          <a:p>
            <a:pPr marL="285750" indent="-285750">
              <a:buFont typeface="Arial" panose="020B0604020202020204" pitchFamily="34" charset="0"/>
              <a:buChar char="•"/>
            </a:pPr>
            <a:r>
              <a:rPr lang="en-IN" dirty="0">
                <a:solidFill>
                  <a:schemeClr val="tx1">
                    <a:lumMod val="65000"/>
                    <a:lumOff val="35000"/>
                  </a:schemeClr>
                </a:solidFill>
                <a:latin typeface="Bahnschrift SemiLight SemiConde" panose="020B0502040204020203" pitchFamily="34" charset="0"/>
              </a:rPr>
              <a:t>MS Excel</a:t>
            </a:r>
          </a:p>
        </p:txBody>
      </p:sp>
    </p:spTree>
    <p:extLst>
      <p:ext uri="{BB962C8B-B14F-4D97-AF65-F5344CB8AC3E}">
        <p14:creationId xmlns:p14="http://schemas.microsoft.com/office/powerpoint/2010/main" val="2143574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Graphic 7" descr="Gears">
            <a:extLst>
              <a:ext uri="{FF2B5EF4-FFF2-40B4-BE49-F238E27FC236}">
                <a16:creationId xmlns:a16="http://schemas.microsoft.com/office/drawing/2014/main" id="{0942050D-E7AD-8044-AF64-D8F0C7CED4E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6973497">
            <a:off x="8801245" y="-726425"/>
            <a:ext cx="4501308" cy="4501308"/>
          </a:xfrm>
          <a:prstGeom prst="rect">
            <a:avLst/>
          </a:prstGeom>
        </p:spPr>
      </p:pic>
      <p:sp>
        <p:nvSpPr>
          <p:cNvPr id="2" name="Title 1">
            <a:extLst>
              <a:ext uri="{FF2B5EF4-FFF2-40B4-BE49-F238E27FC236}">
                <a16:creationId xmlns:a16="http://schemas.microsoft.com/office/drawing/2014/main" id="{222C4B73-16DA-4CE3-1A3E-D6F45EAA92F7}"/>
              </a:ext>
            </a:extLst>
          </p:cNvPr>
          <p:cNvSpPr>
            <a:spLocks noGrp="1"/>
          </p:cNvSpPr>
          <p:nvPr>
            <p:ph type="title"/>
          </p:nvPr>
        </p:nvSpPr>
        <p:spPr>
          <a:xfrm>
            <a:off x="4937760" y="1076674"/>
            <a:ext cx="6711696" cy="1627632"/>
          </a:xfrm>
        </p:spPr>
        <p:txBody>
          <a:bodyPr/>
          <a:lstStyle/>
          <a:p>
            <a:r>
              <a:rPr lang="en-US" sz="4400" dirty="0">
                <a:latin typeface="+mj-lt"/>
              </a:rPr>
              <a:t>How does it work?</a:t>
            </a:r>
            <a:br>
              <a:rPr lang="en-US" dirty="0"/>
            </a:br>
            <a:endParaRPr lang="en-IN" dirty="0"/>
          </a:p>
        </p:txBody>
      </p:sp>
      <p:sp>
        <p:nvSpPr>
          <p:cNvPr id="6" name="Slide Number Placeholder 5">
            <a:extLst>
              <a:ext uri="{FF2B5EF4-FFF2-40B4-BE49-F238E27FC236}">
                <a16:creationId xmlns:a16="http://schemas.microsoft.com/office/drawing/2014/main" id="{9D2D3341-1FBC-4770-CA86-C378277D7B72}"/>
              </a:ext>
            </a:extLst>
          </p:cNvPr>
          <p:cNvSpPr>
            <a:spLocks noGrp="1"/>
          </p:cNvSpPr>
          <p:nvPr>
            <p:ph type="sldNum" sz="quarter" idx="12"/>
          </p:nvPr>
        </p:nvSpPr>
        <p:spPr/>
        <p:txBody>
          <a:bodyPr/>
          <a:lstStyle/>
          <a:p>
            <a:fld id="{48F63A3B-78C7-47BE-AE5E-E10140E04643}" type="slidenum">
              <a:rPr lang="en-US" smtClean="0"/>
              <a:t>11</a:t>
            </a:fld>
            <a:endParaRPr lang="en-US" dirty="0"/>
          </a:p>
        </p:txBody>
      </p:sp>
      <p:pic>
        <p:nvPicPr>
          <p:cNvPr id="12" name="Picture 11">
            <a:extLst>
              <a:ext uri="{FF2B5EF4-FFF2-40B4-BE49-F238E27FC236}">
                <a16:creationId xmlns:a16="http://schemas.microsoft.com/office/drawing/2014/main" id="{E69F8206-E124-974A-4EAE-BD1F6F3CC845}"/>
              </a:ext>
            </a:extLst>
          </p:cNvPr>
          <p:cNvPicPr>
            <a:picLocks noChangeAspect="1"/>
          </p:cNvPicPr>
          <p:nvPr/>
        </p:nvPicPr>
        <p:blipFill>
          <a:blip r:embed="rId4"/>
          <a:stretch>
            <a:fillRect/>
          </a:stretch>
        </p:blipFill>
        <p:spPr>
          <a:xfrm>
            <a:off x="-1" y="2104008"/>
            <a:ext cx="9428085" cy="4753993"/>
          </a:xfrm>
          <a:prstGeom prst="rect">
            <a:avLst/>
          </a:prstGeom>
        </p:spPr>
      </p:pic>
      <p:sp>
        <p:nvSpPr>
          <p:cNvPr id="3" name="Title 1">
            <a:extLst>
              <a:ext uri="{FF2B5EF4-FFF2-40B4-BE49-F238E27FC236}">
                <a16:creationId xmlns:a16="http://schemas.microsoft.com/office/drawing/2014/main" id="{B39E2F69-B045-1654-4268-1959E9641EDA}"/>
              </a:ext>
            </a:extLst>
          </p:cNvPr>
          <p:cNvSpPr txBox="1">
            <a:spLocks/>
          </p:cNvSpPr>
          <p:nvPr/>
        </p:nvSpPr>
        <p:spPr>
          <a:xfrm>
            <a:off x="9015261" y="3609141"/>
            <a:ext cx="2731067" cy="910875"/>
          </a:xfrm>
          <a:prstGeom prst="rect">
            <a:avLst/>
          </a:prstGeom>
        </p:spPr>
        <p:txBody>
          <a:bodyPr vert="horz" lIns="0" tIns="0" rIns="0" bIns="0" rtlCol="0" anchor="t">
            <a:noAutofit/>
          </a:bodyPr>
          <a:lstStyle>
            <a:lvl1pPr algn="l" defTabSz="914400" rtl="0" eaLnBrk="1" latinLnBrk="0" hangingPunct="1">
              <a:lnSpc>
                <a:spcPct val="100000"/>
              </a:lnSpc>
              <a:spcBef>
                <a:spcPct val="0"/>
              </a:spcBef>
              <a:buNone/>
              <a:defRPr sz="3300" b="1" kern="1200" cap="all" baseline="0">
                <a:solidFill>
                  <a:schemeClr val="accent6"/>
                </a:solidFill>
                <a:latin typeface="Arial" panose="020B0604020202020204" pitchFamily="34" charset="0"/>
                <a:ea typeface="+mj-ea"/>
                <a:cs typeface="Arial" panose="020B0604020202020204" pitchFamily="34" charset="0"/>
              </a:defRPr>
            </a:lvl1pPr>
          </a:lstStyle>
          <a:p>
            <a:r>
              <a:rPr lang="en-US" sz="2000" dirty="0"/>
              <a:t>This is how the output looks like</a:t>
            </a:r>
            <a:br>
              <a:rPr lang="en-US" dirty="0"/>
            </a:br>
            <a:endParaRPr lang="en-IN" dirty="0"/>
          </a:p>
        </p:txBody>
      </p:sp>
      <p:cxnSp>
        <p:nvCxnSpPr>
          <p:cNvPr id="10" name="Straight Arrow Connector 9">
            <a:extLst>
              <a:ext uri="{FF2B5EF4-FFF2-40B4-BE49-F238E27FC236}">
                <a16:creationId xmlns:a16="http://schemas.microsoft.com/office/drawing/2014/main" id="{4401D7F4-A182-3BF7-B3CC-E933648B4C5E}"/>
              </a:ext>
            </a:extLst>
          </p:cNvPr>
          <p:cNvCxnSpPr>
            <a:cxnSpLocks/>
          </p:cNvCxnSpPr>
          <p:nvPr/>
        </p:nvCxnSpPr>
        <p:spPr>
          <a:xfrm flipH="1">
            <a:off x="8771138" y="4457872"/>
            <a:ext cx="2975190" cy="0"/>
          </a:xfrm>
          <a:prstGeom prst="straightConnector1">
            <a:avLst/>
          </a:prstGeom>
          <a:ln w="114300">
            <a:solidFill>
              <a:schemeClr val="accent1">
                <a:lumMod val="9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9A001593-4AE6-BE69-BC6E-48C0CB0E7C74}"/>
              </a:ext>
            </a:extLst>
          </p:cNvPr>
          <p:cNvPicPr>
            <a:picLocks noChangeAspect="1"/>
          </p:cNvPicPr>
          <p:nvPr/>
        </p:nvPicPr>
        <p:blipFill>
          <a:blip r:embed="rId5"/>
          <a:stretch>
            <a:fillRect/>
          </a:stretch>
        </p:blipFill>
        <p:spPr>
          <a:xfrm>
            <a:off x="1610435" y="2464266"/>
            <a:ext cx="6171274" cy="3679081"/>
          </a:xfrm>
          <a:prstGeom prst="rect">
            <a:avLst/>
          </a:prstGeom>
        </p:spPr>
      </p:pic>
    </p:spTree>
    <p:extLst>
      <p:ext uri="{BB962C8B-B14F-4D97-AF65-F5344CB8AC3E}">
        <p14:creationId xmlns:p14="http://schemas.microsoft.com/office/powerpoint/2010/main" val="8136090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3F7D2E-080D-DBDD-73C4-3C38A2B77908}"/>
              </a:ext>
            </a:extLst>
          </p:cNvPr>
          <p:cNvSpPr>
            <a:spLocks noGrp="1"/>
          </p:cNvSpPr>
          <p:nvPr>
            <p:ph type="title"/>
          </p:nvPr>
        </p:nvSpPr>
        <p:spPr>
          <a:xfrm>
            <a:off x="390729" y="347472"/>
            <a:ext cx="6766560" cy="768096"/>
          </a:xfrm>
        </p:spPr>
        <p:txBody>
          <a:bodyPr/>
          <a:lstStyle/>
          <a:p>
            <a:r>
              <a:rPr lang="en-US" dirty="0"/>
              <a:t>Conclusion</a:t>
            </a:r>
            <a:br>
              <a:rPr lang="en-US" dirty="0"/>
            </a:br>
            <a:r>
              <a:rPr lang="en-US" dirty="0"/>
              <a:t>and </a:t>
            </a:r>
            <a:br>
              <a:rPr lang="en-US" dirty="0"/>
            </a:br>
            <a:r>
              <a:rPr lang="en-US" dirty="0"/>
              <a:t>Future plan</a:t>
            </a:r>
            <a:br>
              <a:rPr lang="en-US" dirty="0"/>
            </a:br>
            <a:endParaRPr lang="en-US" dirty="0"/>
          </a:p>
        </p:txBody>
      </p:sp>
      <p:sp>
        <p:nvSpPr>
          <p:cNvPr id="5" name="Slide Number Placeholder 4">
            <a:extLst>
              <a:ext uri="{FF2B5EF4-FFF2-40B4-BE49-F238E27FC236}">
                <a16:creationId xmlns:a16="http://schemas.microsoft.com/office/drawing/2014/main" id="{BF7F20BE-640F-EFAB-3A43-2AA146DB42BF}"/>
              </a:ext>
            </a:extLst>
          </p:cNvPr>
          <p:cNvSpPr>
            <a:spLocks noGrp="1"/>
          </p:cNvSpPr>
          <p:nvPr>
            <p:ph type="sldNum" sz="quarter" idx="12"/>
          </p:nvPr>
        </p:nvSpPr>
        <p:spPr/>
        <p:txBody>
          <a:bodyPr/>
          <a:lstStyle/>
          <a:p>
            <a:fld id="{48F63A3B-78C7-47BE-AE5E-E10140E04643}" type="slidenum">
              <a:rPr lang="en-US" smtClean="0"/>
              <a:pPr/>
              <a:t>12</a:t>
            </a:fld>
            <a:endParaRPr lang="en-US" dirty="0"/>
          </a:p>
        </p:txBody>
      </p:sp>
      <p:sp>
        <p:nvSpPr>
          <p:cNvPr id="7" name="TextBox 6">
            <a:extLst>
              <a:ext uri="{FF2B5EF4-FFF2-40B4-BE49-F238E27FC236}">
                <a16:creationId xmlns:a16="http://schemas.microsoft.com/office/drawing/2014/main" id="{EE94CAC2-A8EE-8506-1FDC-04BFAF983047}"/>
              </a:ext>
            </a:extLst>
          </p:cNvPr>
          <p:cNvSpPr txBox="1"/>
          <p:nvPr/>
        </p:nvSpPr>
        <p:spPr>
          <a:xfrm>
            <a:off x="2667204" y="2883664"/>
            <a:ext cx="6105524" cy="3139321"/>
          </a:xfrm>
          <a:prstGeom prst="rect">
            <a:avLst/>
          </a:prstGeom>
          <a:noFill/>
        </p:spPr>
        <p:txBody>
          <a:bodyPr wrap="square">
            <a:spAutoFit/>
          </a:bodyPr>
          <a:lstStyle/>
          <a:p>
            <a:r>
              <a:rPr lang="en-US" dirty="0">
                <a:solidFill>
                  <a:schemeClr val="tx1">
                    <a:lumMod val="75000"/>
                    <a:lumOff val="25000"/>
                  </a:schemeClr>
                </a:solidFill>
              </a:rPr>
              <a:t>As mentioned in the abstract and the introduction, the application works perfectly fine and give precise results if the factors are given proper weightage. Tough there are many flaws too, on which we would have to work and those are mainly related to frontend and backend integration. Also, for the future plans, we plan the following add-ons in the application: </a:t>
            </a:r>
          </a:p>
          <a:p>
            <a:r>
              <a:rPr lang="en-US" dirty="0">
                <a:solidFill>
                  <a:srgbClr val="DE8C8C"/>
                </a:solidFill>
              </a:rPr>
              <a:t>• Adding more dependencies like Weather factors, captaincy Records etc.</a:t>
            </a:r>
          </a:p>
          <a:p>
            <a:r>
              <a:rPr lang="en-US" dirty="0">
                <a:solidFill>
                  <a:srgbClr val="DE8C8C"/>
                </a:solidFill>
              </a:rPr>
              <a:t>• Making it more user friendly, efficient and easy to use. </a:t>
            </a:r>
          </a:p>
          <a:p>
            <a:r>
              <a:rPr lang="en-US" dirty="0">
                <a:solidFill>
                  <a:srgbClr val="DE8C8C"/>
                </a:solidFill>
              </a:rPr>
              <a:t>• Making it available for diff cricket leagues like IPL. </a:t>
            </a:r>
            <a:endParaRPr lang="en-IN" dirty="0">
              <a:solidFill>
                <a:srgbClr val="DE8C8C"/>
              </a:solidFill>
            </a:endParaRPr>
          </a:p>
        </p:txBody>
      </p:sp>
    </p:spTree>
    <p:extLst>
      <p:ext uri="{BB962C8B-B14F-4D97-AF65-F5344CB8AC3E}">
        <p14:creationId xmlns:p14="http://schemas.microsoft.com/office/powerpoint/2010/main" val="948181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0AB426-5B7C-607E-D413-5D2C9495CC0A}"/>
              </a:ext>
            </a:extLst>
          </p:cNvPr>
          <p:cNvSpPr>
            <a:spLocks noGrp="1"/>
          </p:cNvSpPr>
          <p:nvPr>
            <p:ph type="ctrTitle"/>
          </p:nvPr>
        </p:nvSpPr>
        <p:spPr/>
        <p:txBody>
          <a:bodyPr/>
          <a:lstStyle/>
          <a:p>
            <a:r>
              <a:rPr lang="en-US" dirty="0">
                <a:solidFill>
                  <a:srgbClr val="DE8D8D"/>
                </a:solidFill>
              </a:rPr>
              <a:t>THANK YOU</a:t>
            </a:r>
          </a:p>
        </p:txBody>
      </p:sp>
      <p:sp>
        <p:nvSpPr>
          <p:cNvPr id="3" name="Subtitle 2">
            <a:extLst>
              <a:ext uri="{FF2B5EF4-FFF2-40B4-BE49-F238E27FC236}">
                <a16:creationId xmlns:a16="http://schemas.microsoft.com/office/drawing/2014/main" id="{B787DFD8-D262-D485-B1F2-817C5A0928C5}"/>
              </a:ext>
            </a:extLst>
          </p:cNvPr>
          <p:cNvSpPr>
            <a:spLocks noGrp="1"/>
          </p:cNvSpPr>
          <p:nvPr>
            <p:ph type="subTitle" idx="1"/>
          </p:nvPr>
        </p:nvSpPr>
        <p:spPr/>
        <p:txBody>
          <a:bodyPr/>
          <a:lstStyle/>
          <a:p>
            <a:r>
              <a:rPr lang="en-US" dirty="0"/>
              <a:t>Team BLACKBOX</a:t>
            </a:r>
          </a:p>
          <a:p>
            <a:r>
              <a:rPr lang="en-US" dirty="0"/>
              <a:t>Team Number: 41</a:t>
            </a:r>
          </a:p>
          <a:p>
            <a:r>
              <a:rPr lang="en-US" dirty="0"/>
              <a:t>Project- CRICAT WIN PREDICTOR</a:t>
            </a:r>
          </a:p>
        </p:txBody>
      </p:sp>
    </p:spTree>
    <p:extLst>
      <p:ext uri="{BB962C8B-B14F-4D97-AF65-F5344CB8AC3E}">
        <p14:creationId xmlns:p14="http://schemas.microsoft.com/office/powerpoint/2010/main" val="10039624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C565E9-D88A-55D3-9D42-BD1C24B6DE9F}"/>
              </a:ext>
            </a:extLst>
          </p:cNvPr>
          <p:cNvSpPr>
            <a:spLocks noGrp="1"/>
          </p:cNvSpPr>
          <p:nvPr>
            <p:ph type="title"/>
          </p:nvPr>
        </p:nvSpPr>
        <p:spPr>
          <a:xfrm>
            <a:off x="1499615" y="1901952"/>
            <a:ext cx="6907537" cy="768096"/>
          </a:xfrm>
        </p:spPr>
        <p:txBody>
          <a:bodyPr/>
          <a:lstStyle/>
          <a:p>
            <a:r>
              <a:rPr lang="en-US" sz="4400" b="1" dirty="0">
                <a:solidFill>
                  <a:schemeClr val="accent6"/>
                </a:solidFill>
                <a:latin typeface="Arial Black" panose="020B0604020202020204" pitchFamily="34" charset="0"/>
                <a:cs typeface="Arial Black" panose="020B0604020202020204" pitchFamily="34" charset="0"/>
              </a:rPr>
              <a:t>TimeLine</a:t>
            </a:r>
          </a:p>
        </p:txBody>
      </p:sp>
      <p:sp>
        <p:nvSpPr>
          <p:cNvPr id="3" name="Content Placeholder 2">
            <a:extLst>
              <a:ext uri="{FF2B5EF4-FFF2-40B4-BE49-F238E27FC236}">
                <a16:creationId xmlns:a16="http://schemas.microsoft.com/office/drawing/2014/main" id="{4D1F66E5-D2D7-172B-46BA-FEBFE092CC7F}"/>
              </a:ext>
            </a:extLst>
          </p:cNvPr>
          <p:cNvSpPr>
            <a:spLocks noGrp="1"/>
          </p:cNvSpPr>
          <p:nvPr>
            <p:ph idx="1"/>
          </p:nvPr>
        </p:nvSpPr>
        <p:spPr/>
        <p:txBody>
          <a:bodyPr/>
          <a:lstStyle/>
          <a:p>
            <a:r>
              <a:rPr lang="en-US" dirty="0"/>
              <a:t>Introduction​</a:t>
            </a:r>
          </a:p>
          <a:p>
            <a:r>
              <a:rPr lang="en-US" dirty="0"/>
              <a:t>Our Objective</a:t>
            </a:r>
          </a:p>
          <a:p>
            <a:r>
              <a:rPr lang="en-US" dirty="0"/>
              <a:t>​Industrial Relevance</a:t>
            </a:r>
          </a:p>
          <a:p>
            <a:r>
              <a:rPr lang="en-US" dirty="0"/>
              <a:t>How do we get there?</a:t>
            </a:r>
          </a:p>
          <a:p>
            <a:r>
              <a:rPr lang="en-US" dirty="0"/>
              <a:t>How does it work?</a:t>
            </a:r>
          </a:p>
          <a:p>
            <a:r>
              <a:rPr lang="en-US" dirty="0"/>
              <a:t>​Summary​ and plans</a:t>
            </a:r>
          </a:p>
          <a:p>
            <a:endParaRPr lang="en-US" dirty="0"/>
          </a:p>
          <a:p>
            <a:endParaRPr lang="en-US" dirty="0"/>
          </a:p>
        </p:txBody>
      </p:sp>
      <p:sp>
        <p:nvSpPr>
          <p:cNvPr id="4" name="Pentagon 3">
            <a:extLst>
              <a:ext uri="{FF2B5EF4-FFF2-40B4-BE49-F238E27FC236}">
                <a16:creationId xmlns:a16="http://schemas.microsoft.com/office/drawing/2014/main" id="{F2A4E47F-D43A-B65B-5E70-C034954FBA5F}"/>
              </a:ext>
            </a:extLst>
          </p:cNvPr>
          <p:cNvSpPr/>
          <p:nvPr/>
        </p:nvSpPr>
        <p:spPr>
          <a:xfrm rot="5400000">
            <a:off x="1446373" y="-870695"/>
            <a:ext cx="6374869" cy="8665275"/>
          </a:xfrm>
          <a:custGeom>
            <a:avLst/>
            <a:gdLst>
              <a:gd name="connsiteX0" fmla="*/ 10 w 9010835"/>
              <a:gd name="connsiteY0" fmla="*/ 2438100 h 6383044"/>
              <a:gd name="connsiteX1" fmla="*/ 4505418 w 9010835"/>
              <a:gd name="connsiteY1" fmla="*/ 0 h 6383044"/>
              <a:gd name="connsiteX2" fmla="*/ 9010825 w 9010835"/>
              <a:gd name="connsiteY2" fmla="*/ 2438100 h 6383044"/>
              <a:gd name="connsiteX3" fmla="*/ 7289913 w 9010835"/>
              <a:gd name="connsiteY3" fmla="*/ 6383028 h 6383044"/>
              <a:gd name="connsiteX4" fmla="*/ 1720922 w 9010835"/>
              <a:gd name="connsiteY4" fmla="*/ 6383028 h 6383044"/>
              <a:gd name="connsiteX5" fmla="*/ 10 w 9010835"/>
              <a:gd name="connsiteY5" fmla="*/ 2438100 h 6383044"/>
              <a:gd name="connsiteX0" fmla="*/ 19111 w 7289903"/>
              <a:gd name="connsiteY0" fmla="*/ 1035428 h 6383028"/>
              <a:gd name="connsiteX1" fmla="*/ 2784496 w 7289903"/>
              <a:gd name="connsiteY1" fmla="*/ 0 h 6383028"/>
              <a:gd name="connsiteX2" fmla="*/ 7289903 w 7289903"/>
              <a:gd name="connsiteY2" fmla="*/ 2438100 h 6383028"/>
              <a:gd name="connsiteX3" fmla="*/ 5568991 w 7289903"/>
              <a:gd name="connsiteY3" fmla="*/ 6383028 h 6383028"/>
              <a:gd name="connsiteX4" fmla="*/ 0 w 7289903"/>
              <a:gd name="connsiteY4" fmla="*/ 6383028 h 6383028"/>
              <a:gd name="connsiteX5" fmla="*/ 19111 w 7289903"/>
              <a:gd name="connsiteY5" fmla="*/ 1035428 h 6383028"/>
              <a:gd name="connsiteX0" fmla="*/ 19111 w 5603146"/>
              <a:gd name="connsiteY0" fmla="*/ 1035428 h 6383028"/>
              <a:gd name="connsiteX1" fmla="*/ 2784496 w 5603146"/>
              <a:gd name="connsiteY1" fmla="*/ 0 h 6383028"/>
              <a:gd name="connsiteX2" fmla="*/ 5603146 w 5603146"/>
              <a:gd name="connsiteY2" fmla="*/ 1133083 h 6383028"/>
              <a:gd name="connsiteX3" fmla="*/ 5568991 w 5603146"/>
              <a:gd name="connsiteY3" fmla="*/ 6383028 h 6383028"/>
              <a:gd name="connsiteX4" fmla="*/ 0 w 5603146"/>
              <a:gd name="connsiteY4" fmla="*/ 6383028 h 6383028"/>
              <a:gd name="connsiteX5" fmla="*/ 19111 w 5603146"/>
              <a:gd name="connsiteY5" fmla="*/ 1035428 h 6383028"/>
              <a:gd name="connsiteX0" fmla="*/ 19111 w 5603146"/>
              <a:gd name="connsiteY0" fmla="*/ 2592510 h 7940110"/>
              <a:gd name="connsiteX1" fmla="*/ 2823879 w 5603146"/>
              <a:gd name="connsiteY1" fmla="*/ 0 h 7940110"/>
              <a:gd name="connsiteX2" fmla="*/ 5603146 w 5603146"/>
              <a:gd name="connsiteY2" fmla="*/ 2690165 h 7940110"/>
              <a:gd name="connsiteX3" fmla="*/ 5568991 w 5603146"/>
              <a:gd name="connsiteY3" fmla="*/ 7940110 h 7940110"/>
              <a:gd name="connsiteX4" fmla="*/ 0 w 5603146"/>
              <a:gd name="connsiteY4" fmla="*/ 7940110 h 7940110"/>
              <a:gd name="connsiteX5" fmla="*/ 19111 w 5603146"/>
              <a:gd name="connsiteY5" fmla="*/ 2592510 h 7940110"/>
              <a:gd name="connsiteX0" fmla="*/ 1043 w 5616584"/>
              <a:gd name="connsiteY0" fmla="*/ 2487082 h 7940110"/>
              <a:gd name="connsiteX1" fmla="*/ 2837317 w 5616584"/>
              <a:gd name="connsiteY1" fmla="*/ 0 h 7940110"/>
              <a:gd name="connsiteX2" fmla="*/ 5616584 w 5616584"/>
              <a:gd name="connsiteY2" fmla="*/ 2690165 h 7940110"/>
              <a:gd name="connsiteX3" fmla="*/ 5582429 w 5616584"/>
              <a:gd name="connsiteY3" fmla="*/ 7940110 h 7940110"/>
              <a:gd name="connsiteX4" fmla="*/ 13438 w 5616584"/>
              <a:gd name="connsiteY4" fmla="*/ 7940110 h 7940110"/>
              <a:gd name="connsiteX5" fmla="*/ 1043 w 5616584"/>
              <a:gd name="connsiteY5" fmla="*/ 2487082 h 7940110"/>
              <a:gd name="connsiteX0" fmla="*/ 1043 w 5616584"/>
              <a:gd name="connsiteY0" fmla="*/ 2462753 h 7915781"/>
              <a:gd name="connsiteX1" fmla="*/ 2805811 w 5616584"/>
              <a:gd name="connsiteY1" fmla="*/ 0 h 7915781"/>
              <a:gd name="connsiteX2" fmla="*/ 5616584 w 5616584"/>
              <a:gd name="connsiteY2" fmla="*/ 2665836 h 7915781"/>
              <a:gd name="connsiteX3" fmla="*/ 5582429 w 5616584"/>
              <a:gd name="connsiteY3" fmla="*/ 7915781 h 7915781"/>
              <a:gd name="connsiteX4" fmla="*/ 13438 w 5616584"/>
              <a:gd name="connsiteY4" fmla="*/ 7915781 h 7915781"/>
              <a:gd name="connsiteX5" fmla="*/ 1043 w 5616584"/>
              <a:gd name="connsiteY5" fmla="*/ 2462753 h 7915781"/>
              <a:gd name="connsiteX0" fmla="*/ 1043 w 5655969"/>
              <a:gd name="connsiteY0" fmla="*/ 2462753 h 7915781"/>
              <a:gd name="connsiteX1" fmla="*/ 2805811 w 5655969"/>
              <a:gd name="connsiteY1" fmla="*/ 0 h 7915781"/>
              <a:gd name="connsiteX2" fmla="*/ 5655969 w 5655969"/>
              <a:gd name="connsiteY2" fmla="*/ 2454980 h 7915781"/>
              <a:gd name="connsiteX3" fmla="*/ 5582429 w 5655969"/>
              <a:gd name="connsiteY3" fmla="*/ 7915781 h 7915781"/>
              <a:gd name="connsiteX4" fmla="*/ 13438 w 5655969"/>
              <a:gd name="connsiteY4" fmla="*/ 7915781 h 7915781"/>
              <a:gd name="connsiteX5" fmla="*/ 1043 w 5655969"/>
              <a:gd name="connsiteY5" fmla="*/ 2462753 h 7915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55969" h="7915781">
                <a:moveTo>
                  <a:pt x="1043" y="2462753"/>
                </a:moveTo>
                <a:lnTo>
                  <a:pt x="2805811" y="0"/>
                </a:lnTo>
                <a:lnTo>
                  <a:pt x="5655969" y="2454980"/>
                </a:lnTo>
                <a:lnTo>
                  <a:pt x="5582429" y="7915781"/>
                </a:lnTo>
                <a:lnTo>
                  <a:pt x="13438" y="7915781"/>
                </a:lnTo>
                <a:cubicBezTo>
                  <a:pt x="19808" y="6133248"/>
                  <a:pt x="-5327" y="4245286"/>
                  <a:pt x="1043" y="2462753"/>
                </a:cubicBezTo>
                <a:close/>
              </a:path>
            </a:pathLst>
          </a:custGeom>
          <a:noFill/>
          <a:ln w="76200">
            <a:solidFill>
              <a:schemeClr val="accent6">
                <a:lumMod val="40000"/>
                <a:lumOff val="60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Oval 4">
            <a:extLst>
              <a:ext uri="{FF2B5EF4-FFF2-40B4-BE49-F238E27FC236}">
                <a16:creationId xmlns:a16="http://schemas.microsoft.com/office/drawing/2014/main" id="{3BFA232D-2D7D-EAED-E51D-36A4B8A7B220}"/>
              </a:ext>
            </a:extLst>
          </p:cNvPr>
          <p:cNvSpPr/>
          <p:nvPr/>
        </p:nvSpPr>
        <p:spPr>
          <a:xfrm>
            <a:off x="7641345" y="4558506"/>
            <a:ext cx="765807" cy="768096"/>
          </a:xfrm>
          <a:prstGeom prst="ellipse">
            <a:avLst/>
          </a:prstGeom>
          <a:solidFill>
            <a:srgbClr val="202C8F"/>
          </a:solidFill>
          <a:ln>
            <a:solidFill>
              <a:srgbClr val="202C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9" name="Graphic 8" descr="Stopwatch">
            <a:extLst>
              <a:ext uri="{FF2B5EF4-FFF2-40B4-BE49-F238E27FC236}">
                <a16:creationId xmlns:a16="http://schemas.microsoft.com/office/drawing/2014/main" id="{D50B0DE0-D42B-8196-434F-1573E23105C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618865" y="3429000"/>
            <a:ext cx="2810766" cy="2810766"/>
          </a:xfrm>
          <a:prstGeom prst="rect">
            <a:avLst/>
          </a:prstGeom>
        </p:spPr>
      </p:pic>
    </p:spTree>
    <p:extLst>
      <p:ext uri="{BB962C8B-B14F-4D97-AF65-F5344CB8AC3E}">
        <p14:creationId xmlns:p14="http://schemas.microsoft.com/office/powerpoint/2010/main" val="38555318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940BC6-9DA0-FB4D-8879-DC8B3958C07C}"/>
              </a:ext>
            </a:extLst>
          </p:cNvPr>
          <p:cNvSpPr>
            <a:spLocks noGrp="1"/>
          </p:cNvSpPr>
          <p:nvPr>
            <p:ph type="title"/>
          </p:nvPr>
        </p:nvSpPr>
        <p:spPr>
          <a:xfrm>
            <a:off x="4178808" y="1993511"/>
            <a:ext cx="6766560" cy="768096"/>
          </a:xfrm>
        </p:spPr>
        <p:txBody>
          <a:bodyPr/>
          <a:lstStyle/>
          <a:p>
            <a:r>
              <a:rPr lang="en-US" dirty="0"/>
              <a:t>Introduction</a:t>
            </a:r>
          </a:p>
        </p:txBody>
      </p:sp>
      <p:sp>
        <p:nvSpPr>
          <p:cNvPr id="3" name="Content Placeholder 2">
            <a:extLst>
              <a:ext uri="{FF2B5EF4-FFF2-40B4-BE49-F238E27FC236}">
                <a16:creationId xmlns:a16="http://schemas.microsoft.com/office/drawing/2014/main" id="{1E0B8C4B-3A3C-9FD1-59FB-1666C1F09376}"/>
              </a:ext>
            </a:extLst>
          </p:cNvPr>
          <p:cNvSpPr>
            <a:spLocks noGrp="1"/>
          </p:cNvSpPr>
          <p:nvPr>
            <p:ph idx="1"/>
          </p:nvPr>
        </p:nvSpPr>
        <p:spPr>
          <a:xfrm>
            <a:off x="4178808" y="2746130"/>
            <a:ext cx="6766560" cy="2700528"/>
          </a:xfrm>
        </p:spPr>
        <p:txBody>
          <a:bodyPr/>
          <a:lstStyle/>
          <a:p>
            <a:r>
              <a:rPr lang="en-US" dirty="0"/>
              <a:t>Whenever we talk about data and statistics in real life, we see their practical use very occasionally. It is not that if they are used less by us, means they are used less by others too. Probability and Statistics play a very heavy role in the sectors of science, technology, and also many other things. Using Data Analysis we are creating a cricket match win predictor, which would use tons of data, major statistical tools, and concepts to predict which team would have the highest probability of winning the game. Herein, the application would take data like team name, player 11, captain’s name, toss result, place of the match, weather, etc. to predict the most probable result. Finally, our goal would be achieved that is to use statistical analysis and probability tools in real life for solving some practical purpose. Now all these mentioned factors don’t have the same values in everybody’s opinion, some people believe the records to be the most important criterion for a team to win, whereas some believe it’s their playing 11. So our goal is to focus on this factor and make it user based.</a:t>
            </a:r>
          </a:p>
          <a:p>
            <a:endParaRPr lang="en-US" dirty="0"/>
          </a:p>
        </p:txBody>
      </p:sp>
      <p:sp>
        <p:nvSpPr>
          <p:cNvPr id="15" name="Slide Number Placeholder 14">
            <a:extLst>
              <a:ext uri="{FF2B5EF4-FFF2-40B4-BE49-F238E27FC236}">
                <a16:creationId xmlns:a16="http://schemas.microsoft.com/office/drawing/2014/main" id="{7FC3FD3F-45EE-74E3-AD64-441303B83EF3}"/>
              </a:ext>
            </a:extLst>
          </p:cNvPr>
          <p:cNvSpPr>
            <a:spLocks noGrp="1"/>
          </p:cNvSpPr>
          <p:nvPr>
            <p:ph type="sldNum" sz="quarter" idx="12"/>
          </p:nvPr>
        </p:nvSpPr>
        <p:spPr/>
        <p:txBody>
          <a:bodyPr/>
          <a:lstStyle/>
          <a:p>
            <a:fld id="{48F63A3B-78C7-47BE-AE5E-E10140E04643}" type="slidenum">
              <a:rPr lang="en-US" smtClean="0"/>
              <a:t>3</a:t>
            </a:fld>
            <a:endParaRPr lang="en-US" dirty="0"/>
          </a:p>
        </p:txBody>
      </p:sp>
      <p:pic>
        <p:nvPicPr>
          <p:cNvPr id="4" name="Picture 3">
            <a:extLst>
              <a:ext uri="{FF2B5EF4-FFF2-40B4-BE49-F238E27FC236}">
                <a16:creationId xmlns:a16="http://schemas.microsoft.com/office/drawing/2014/main" id="{C5EF9594-9D77-4DB8-818B-1C0B9A9B35A3}"/>
              </a:ext>
            </a:extLst>
          </p:cNvPr>
          <p:cNvPicPr>
            <a:picLocks noChangeAspect="1"/>
          </p:cNvPicPr>
          <p:nvPr/>
        </p:nvPicPr>
        <p:blipFill rotWithShape="1">
          <a:blip r:embed="rId2">
            <a:lum bright="70000" contrast="-70000"/>
          </a:blip>
          <a:srcRect t="331" b="2"/>
          <a:stretch/>
        </p:blipFill>
        <p:spPr>
          <a:xfrm>
            <a:off x="3761661" y="217976"/>
            <a:ext cx="1698885" cy="1682063"/>
          </a:xfrm>
          <a:prstGeom prst="rect">
            <a:avLst/>
          </a:prstGeom>
          <a:effectLst/>
        </p:spPr>
      </p:pic>
    </p:spTree>
    <p:extLst>
      <p:ext uri="{BB962C8B-B14F-4D97-AF65-F5344CB8AC3E}">
        <p14:creationId xmlns:p14="http://schemas.microsoft.com/office/powerpoint/2010/main" val="9796220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E8954-9BCB-7FD9-A210-38DC54382D45}"/>
              </a:ext>
            </a:extLst>
          </p:cNvPr>
          <p:cNvSpPr>
            <a:spLocks noGrp="1"/>
          </p:cNvSpPr>
          <p:nvPr>
            <p:ph type="title"/>
          </p:nvPr>
        </p:nvSpPr>
        <p:spPr>
          <a:xfrm>
            <a:off x="5046066" y="2046463"/>
            <a:ext cx="5527239" cy="3204066"/>
          </a:xfrm>
        </p:spPr>
        <p:txBody>
          <a:bodyPr/>
          <a:lstStyle/>
          <a:p>
            <a:r>
              <a:rPr lang="en-US" sz="2000" i="0" dirty="0">
                <a:solidFill>
                  <a:schemeClr val="tx1">
                    <a:lumMod val="65000"/>
                    <a:lumOff val="35000"/>
                  </a:schemeClr>
                </a:solidFill>
                <a:effectLst/>
              </a:rPr>
              <a:t>The sciences do not try to explain, they hardly even try to interpret, they mainly make models. A model is meant a mathematical construct that, with the addition of certain verbal interpretations, describes observed phenomena. The justification of such a mathematical construct is solely and precisely that it is expected to work.</a:t>
            </a:r>
            <a:br>
              <a:rPr lang="en-US" dirty="0">
                <a:solidFill>
                  <a:schemeClr val="tx1">
                    <a:lumMod val="65000"/>
                    <a:lumOff val="35000"/>
                  </a:schemeClr>
                </a:solidFill>
              </a:rPr>
            </a:br>
            <a:endParaRPr lang="en-US" dirty="0">
              <a:solidFill>
                <a:schemeClr val="tx1">
                  <a:lumMod val="65000"/>
                  <a:lumOff val="35000"/>
                </a:schemeClr>
              </a:solidFill>
            </a:endParaRPr>
          </a:p>
        </p:txBody>
      </p:sp>
      <p:sp>
        <p:nvSpPr>
          <p:cNvPr id="6" name="Text Placeholder 5">
            <a:extLst>
              <a:ext uri="{FF2B5EF4-FFF2-40B4-BE49-F238E27FC236}">
                <a16:creationId xmlns:a16="http://schemas.microsoft.com/office/drawing/2014/main" id="{8E016EE4-D06F-BB48-F27D-14F290F0FE86}"/>
              </a:ext>
            </a:extLst>
          </p:cNvPr>
          <p:cNvSpPr>
            <a:spLocks noGrp="1"/>
          </p:cNvSpPr>
          <p:nvPr>
            <p:ph type="body" sz="quarter" idx="15"/>
          </p:nvPr>
        </p:nvSpPr>
        <p:spPr>
          <a:xfrm>
            <a:off x="4383172" y="1607471"/>
            <a:ext cx="768096" cy="1627632"/>
          </a:xfrm>
        </p:spPr>
        <p:txBody>
          <a:bodyPr/>
          <a:lstStyle/>
          <a:p>
            <a:r>
              <a:rPr lang="en-US" dirty="0"/>
              <a:t>“</a:t>
            </a:r>
          </a:p>
        </p:txBody>
      </p:sp>
      <p:sp>
        <p:nvSpPr>
          <p:cNvPr id="5" name="Text Placeholder 4">
            <a:extLst>
              <a:ext uri="{FF2B5EF4-FFF2-40B4-BE49-F238E27FC236}">
                <a16:creationId xmlns:a16="http://schemas.microsoft.com/office/drawing/2014/main" id="{EEE736C0-59DE-A4DF-7A05-6F22D48CC0D3}"/>
              </a:ext>
            </a:extLst>
          </p:cNvPr>
          <p:cNvSpPr>
            <a:spLocks noGrp="1"/>
          </p:cNvSpPr>
          <p:nvPr>
            <p:ph type="body" sz="quarter" idx="14"/>
          </p:nvPr>
        </p:nvSpPr>
        <p:spPr>
          <a:xfrm>
            <a:off x="8967924" y="4456590"/>
            <a:ext cx="581490" cy="914400"/>
          </a:xfrm>
        </p:spPr>
        <p:txBody>
          <a:bodyPr/>
          <a:lstStyle/>
          <a:p>
            <a:r>
              <a:rPr lang="en-US" dirty="0"/>
              <a:t>”</a:t>
            </a:r>
          </a:p>
        </p:txBody>
      </p:sp>
      <p:sp>
        <p:nvSpPr>
          <p:cNvPr id="23" name="Slide Number Placeholder 22">
            <a:extLst>
              <a:ext uri="{FF2B5EF4-FFF2-40B4-BE49-F238E27FC236}">
                <a16:creationId xmlns:a16="http://schemas.microsoft.com/office/drawing/2014/main" id="{94FF72B7-0438-3641-5939-75128934B0DF}"/>
              </a:ext>
            </a:extLst>
          </p:cNvPr>
          <p:cNvSpPr>
            <a:spLocks noGrp="1"/>
          </p:cNvSpPr>
          <p:nvPr>
            <p:ph type="sldNum" sz="quarter" idx="12"/>
          </p:nvPr>
        </p:nvSpPr>
        <p:spPr/>
        <p:txBody>
          <a:bodyPr/>
          <a:lstStyle/>
          <a:p>
            <a:fld id="{48F63A3B-78C7-47BE-AE5E-E10140E04643}" type="slidenum">
              <a:rPr lang="en-US" smtClean="0"/>
              <a:t>4</a:t>
            </a:fld>
            <a:endParaRPr lang="en-US" dirty="0"/>
          </a:p>
        </p:txBody>
      </p:sp>
    </p:spTree>
    <p:extLst>
      <p:ext uri="{BB962C8B-B14F-4D97-AF65-F5344CB8AC3E}">
        <p14:creationId xmlns:p14="http://schemas.microsoft.com/office/powerpoint/2010/main" val="6856810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Text Placeholder 5">
            <a:extLst>
              <a:ext uri="{FF2B5EF4-FFF2-40B4-BE49-F238E27FC236}">
                <a16:creationId xmlns:a16="http://schemas.microsoft.com/office/drawing/2014/main" id="{9B0E4297-3D9A-BD50-C08B-45FD51533A83}"/>
              </a:ext>
            </a:extLst>
          </p:cNvPr>
          <p:cNvSpPr txBox="1">
            <a:spLocks/>
          </p:cNvSpPr>
          <p:nvPr/>
        </p:nvSpPr>
        <p:spPr>
          <a:xfrm rot="20482977">
            <a:off x="3352705" y="-1004171"/>
            <a:ext cx="4843129" cy="8888717"/>
          </a:xfrm>
          <a:custGeom>
            <a:avLst/>
            <a:gdLst>
              <a:gd name="connsiteX0" fmla="*/ 0 w 4646211"/>
              <a:gd name="connsiteY0" fmla="*/ 0 h 9042722"/>
              <a:gd name="connsiteX1" fmla="*/ 4646211 w 4646211"/>
              <a:gd name="connsiteY1" fmla="*/ 0 h 9042722"/>
              <a:gd name="connsiteX2" fmla="*/ 4646211 w 4646211"/>
              <a:gd name="connsiteY2" fmla="*/ 9042722 h 9042722"/>
              <a:gd name="connsiteX3" fmla="*/ 0 w 4646211"/>
              <a:gd name="connsiteY3" fmla="*/ 9042722 h 9042722"/>
              <a:gd name="connsiteX4" fmla="*/ 0 w 4646211"/>
              <a:gd name="connsiteY4" fmla="*/ 0 h 9042722"/>
              <a:gd name="connsiteX0" fmla="*/ 0 w 4646437"/>
              <a:gd name="connsiteY0" fmla="*/ 0 h 9042722"/>
              <a:gd name="connsiteX1" fmla="*/ 4646437 w 4646437"/>
              <a:gd name="connsiteY1" fmla="*/ 1695658 h 9042722"/>
              <a:gd name="connsiteX2" fmla="*/ 4646211 w 4646437"/>
              <a:gd name="connsiteY2" fmla="*/ 9042722 h 9042722"/>
              <a:gd name="connsiteX3" fmla="*/ 0 w 4646437"/>
              <a:gd name="connsiteY3" fmla="*/ 9042722 h 9042722"/>
              <a:gd name="connsiteX4" fmla="*/ 0 w 4646437"/>
              <a:gd name="connsiteY4" fmla="*/ 0 h 9042722"/>
              <a:gd name="connsiteX0" fmla="*/ 0 w 4677612"/>
              <a:gd name="connsiteY0" fmla="*/ 0 h 8950177"/>
              <a:gd name="connsiteX1" fmla="*/ 4677612 w 4677612"/>
              <a:gd name="connsiteY1" fmla="*/ 1603113 h 8950177"/>
              <a:gd name="connsiteX2" fmla="*/ 4677386 w 4677612"/>
              <a:gd name="connsiteY2" fmla="*/ 8950177 h 8950177"/>
              <a:gd name="connsiteX3" fmla="*/ 31175 w 4677612"/>
              <a:gd name="connsiteY3" fmla="*/ 8950177 h 8950177"/>
              <a:gd name="connsiteX4" fmla="*/ 0 w 4677612"/>
              <a:gd name="connsiteY4" fmla="*/ 0 h 8950177"/>
              <a:gd name="connsiteX0" fmla="*/ 0 w 4677612"/>
              <a:gd name="connsiteY0" fmla="*/ 0 h 8950177"/>
              <a:gd name="connsiteX1" fmla="*/ 4677612 w 4677612"/>
              <a:gd name="connsiteY1" fmla="*/ 1603113 h 8950177"/>
              <a:gd name="connsiteX2" fmla="*/ 4677386 w 4677612"/>
              <a:gd name="connsiteY2" fmla="*/ 8950177 h 8950177"/>
              <a:gd name="connsiteX3" fmla="*/ 313983 w 4677612"/>
              <a:gd name="connsiteY3" fmla="*/ 7415439 h 8950177"/>
              <a:gd name="connsiteX4" fmla="*/ 0 w 4677612"/>
              <a:gd name="connsiteY4" fmla="*/ 0 h 8950177"/>
              <a:gd name="connsiteX0" fmla="*/ 0 w 4773032"/>
              <a:gd name="connsiteY0" fmla="*/ 0 h 8888717"/>
              <a:gd name="connsiteX1" fmla="*/ 4677612 w 4773032"/>
              <a:gd name="connsiteY1" fmla="*/ 1603113 h 8888717"/>
              <a:gd name="connsiteX2" fmla="*/ 4773032 w 4773032"/>
              <a:gd name="connsiteY2" fmla="*/ 8888717 h 8888717"/>
              <a:gd name="connsiteX3" fmla="*/ 313983 w 4773032"/>
              <a:gd name="connsiteY3" fmla="*/ 7415439 h 8888717"/>
              <a:gd name="connsiteX4" fmla="*/ 0 w 4773032"/>
              <a:gd name="connsiteY4" fmla="*/ 0 h 8888717"/>
              <a:gd name="connsiteX0" fmla="*/ 0 w 4773032"/>
              <a:gd name="connsiteY0" fmla="*/ 0 h 8888717"/>
              <a:gd name="connsiteX1" fmla="*/ 4677612 w 4773032"/>
              <a:gd name="connsiteY1" fmla="*/ 1603113 h 8888717"/>
              <a:gd name="connsiteX2" fmla="*/ 4773032 w 4773032"/>
              <a:gd name="connsiteY2" fmla="*/ 8888717 h 8888717"/>
              <a:gd name="connsiteX3" fmla="*/ 196289 w 4773032"/>
              <a:gd name="connsiteY3" fmla="*/ 7347688 h 8888717"/>
              <a:gd name="connsiteX4" fmla="*/ 0 w 4773032"/>
              <a:gd name="connsiteY4" fmla="*/ 0 h 8888717"/>
              <a:gd name="connsiteX0" fmla="*/ 70097 w 4843129"/>
              <a:gd name="connsiteY0" fmla="*/ 0 h 8888717"/>
              <a:gd name="connsiteX1" fmla="*/ 4747709 w 4843129"/>
              <a:gd name="connsiteY1" fmla="*/ 1603113 h 8888717"/>
              <a:gd name="connsiteX2" fmla="*/ 4843129 w 4843129"/>
              <a:gd name="connsiteY2" fmla="*/ 8888717 h 8888717"/>
              <a:gd name="connsiteX3" fmla="*/ 0 w 4843129"/>
              <a:gd name="connsiteY3" fmla="*/ 7248584 h 8888717"/>
              <a:gd name="connsiteX4" fmla="*/ 70097 w 4843129"/>
              <a:gd name="connsiteY4" fmla="*/ 0 h 8888717"/>
              <a:gd name="connsiteX0" fmla="*/ 70097 w 4843129"/>
              <a:gd name="connsiteY0" fmla="*/ 0 h 8888717"/>
              <a:gd name="connsiteX1" fmla="*/ 4756122 w 4843129"/>
              <a:gd name="connsiteY1" fmla="*/ 1605947 h 8888717"/>
              <a:gd name="connsiteX2" fmla="*/ 4843129 w 4843129"/>
              <a:gd name="connsiteY2" fmla="*/ 8888717 h 8888717"/>
              <a:gd name="connsiteX3" fmla="*/ 0 w 4843129"/>
              <a:gd name="connsiteY3" fmla="*/ 7248584 h 8888717"/>
              <a:gd name="connsiteX4" fmla="*/ 70097 w 4843129"/>
              <a:gd name="connsiteY4" fmla="*/ 0 h 8888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3129" h="8888717">
                <a:moveTo>
                  <a:pt x="70097" y="0"/>
                </a:moveTo>
                <a:lnTo>
                  <a:pt x="4756122" y="1605947"/>
                </a:lnTo>
                <a:cubicBezTo>
                  <a:pt x="4756047" y="4054968"/>
                  <a:pt x="4843204" y="6439696"/>
                  <a:pt x="4843129" y="8888717"/>
                </a:cubicBezTo>
                <a:lnTo>
                  <a:pt x="0" y="7248584"/>
                </a:lnTo>
                <a:lnTo>
                  <a:pt x="70097" y="0"/>
                </a:lnTo>
                <a:close/>
              </a:path>
            </a:pathLst>
          </a:custGeom>
          <a:solidFill>
            <a:schemeClr val="accent4">
              <a:lumMod val="60000"/>
              <a:lumOff val="40000"/>
            </a:schemeClr>
          </a:solidFill>
        </p:spPr>
        <p:txBody>
          <a:bodyPr vert="horz" lIns="0" tIns="155448" rIns="0" bIns="45720" rtlCol="0" anchor="t">
            <a:noAutofit/>
          </a:bodyPr>
          <a:lstStyle>
            <a:lvl1pPr marL="0" indent="0" algn="ctr" defTabSz="914400" rtl="0" eaLnBrk="1" latinLnBrk="0" hangingPunct="1">
              <a:lnSpc>
                <a:spcPct val="100000"/>
              </a:lnSpc>
              <a:spcBef>
                <a:spcPts val="0"/>
              </a:spcBef>
              <a:buFont typeface="Arial" panose="020B0604020202020204" pitchFamily="34" charset="0"/>
              <a:buNone/>
              <a:defRPr sz="1400" b="1" kern="1200" cap="all" spc="20" baseline="0">
                <a:solidFill>
                  <a:schemeClr val="accent6"/>
                </a:solidFill>
                <a:latin typeface="Arial" panose="020B0604020202020204" pitchFamily="34" charset="0"/>
                <a:ea typeface="+mn-ea"/>
                <a:cs typeface="Arial" panose="020B0604020202020204" pitchFamily="34" charset="0"/>
              </a:defRPr>
            </a:lvl1pPr>
            <a:lvl2pPr marL="685800" indent="-347472" algn="l" defTabSz="914400" rtl="0" eaLnBrk="1" latinLnBrk="0" hangingPunct="1">
              <a:lnSpc>
                <a:spcPct val="100000"/>
              </a:lnSpc>
              <a:spcBef>
                <a:spcPts val="360"/>
              </a:spcBef>
              <a:buFont typeface="Arial" panose="020B0604020202020204" pitchFamily="34" charset="0"/>
              <a:buChar char="•"/>
              <a:defRPr sz="24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20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
        <p:nvSpPr>
          <p:cNvPr id="4" name="Title 3">
            <a:extLst>
              <a:ext uri="{FF2B5EF4-FFF2-40B4-BE49-F238E27FC236}">
                <a16:creationId xmlns:a16="http://schemas.microsoft.com/office/drawing/2014/main" id="{77C09F16-6D23-666F-6800-8FC697831948}"/>
              </a:ext>
            </a:extLst>
          </p:cNvPr>
          <p:cNvSpPr>
            <a:spLocks noGrp="1"/>
          </p:cNvSpPr>
          <p:nvPr>
            <p:ph type="title"/>
          </p:nvPr>
        </p:nvSpPr>
        <p:spPr>
          <a:xfrm>
            <a:off x="353486" y="501594"/>
            <a:ext cx="10671048" cy="768096"/>
          </a:xfrm>
        </p:spPr>
        <p:txBody>
          <a:bodyPr/>
          <a:lstStyle/>
          <a:p>
            <a:r>
              <a:rPr lang="en-US" dirty="0"/>
              <a:t>MEET OUR TEAM!</a:t>
            </a:r>
          </a:p>
        </p:txBody>
      </p:sp>
      <p:sp>
        <p:nvSpPr>
          <p:cNvPr id="2" name="Text Placeholder 1">
            <a:extLst>
              <a:ext uri="{FF2B5EF4-FFF2-40B4-BE49-F238E27FC236}">
                <a16:creationId xmlns:a16="http://schemas.microsoft.com/office/drawing/2014/main" id="{B2AF69D5-AD7B-521D-22B1-50D8A24356AC}"/>
              </a:ext>
            </a:extLst>
          </p:cNvPr>
          <p:cNvSpPr>
            <a:spLocks noGrp="1"/>
          </p:cNvSpPr>
          <p:nvPr>
            <p:ph type="body" sz="quarter" idx="14"/>
          </p:nvPr>
        </p:nvSpPr>
        <p:spPr>
          <a:xfrm>
            <a:off x="967839" y="5014912"/>
            <a:ext cx="2651687" cy="694944"/>
          </a:xfrm>
          <a:gradFill flip="none" rotWithShape="1">
            <a:gsLst>
              <a:gs pos="0">
                <a:srgbClr val="F5CDCE">
                  <a:shade val="30000"/>
                  <a:satMod val="115000"/>
                </a:srgbClr>
              </a:gs>
              <a:gs pos="50000">
                <a:srgbClr val="F5CDCE">
                  <a:shade val="67500"/>
                  <a:satMod val="115000"/>
                </a:srgbClr>
              </a:gs>
              <a:gs pos="100000">
                <a:srgbClr val="F5CDCE">
                  <a:shade val="100000"/>
                  <a:satMod val="115000"/>
                </a:srgbClr>
              </a:gs>
            </a:gsLst>
            <a:lin ang="13500000" scaled="1"/>
            <a:tileRect/>
          </a:gradFill>
        </p:spPr>
        <p:txBody>
          <a:bodyPr/>
          <a:lstStyle/>
          <a:p>
            <a:r>
              <a:rPr lang="en-US" dirty="0"/>
              <a:t>Abhyuday rai</a:t>
            </a:r>
          </a:p>
          <a:p>
            <a:r>
              <a:rPr lang="en-US" dirty="0"/>
              <a:t>e21cseu0130</a:t>
            </a:r>
          </a:p>
        </p:txBody>
      </p:sp>
      <p:sp>
        <p:nvSpPr>
          <p:cNvPr id="6" name="Text Placeholder 5">
            <a:extLst>
              <a:ext uri="{FF2B5EF4-FFF2-40B4-BE49-F238E27FC236}">
                <a16:creationId xmlns:a16="http://schemas.microsoft.com/office/drawing/2014/main" id="{EEF6A845-F328-1053-A365-3DA9CBAF9BA4}"/>
              </a:ext>
            </a:extLst>
          </p:cNvPr>
          <p:cNvSpPr>
            <a:spLocks noGrp="1"/>
          </p:cNvSpPr>
          <p:nvPr>
            <p:ph type="body" sz="quarter" idx="16"/>
          </p:nvPr>
        </p:nvSpPr>
        <p:spPr>
          <a:xfrm>
            <a:off x="4712268" y="5014912"/>
            <a:ext cx="2560637" cy="694944"/>
          </a:xfrm>
          <a:gradFill flip="none" rotWithShape="1">
            <a:gsLst>
              <a:gs pos="0">
                <a:srgbClr val="F5CDCE">
                  <a:shade val="30000"/>
                  <a:satMod val="115000"/>
                </a:srgbClr>
              </a:gs>
              <a:gs pos="50000">
                <a:srgbClr val="F5CDCE">
                  <a:shade val="67500"/>
                  <a:satMod val="115000"/>
                </a:srgbClr>
              </a:gs>
              <a:gs pos="100000">
                <a:srgbClr val="F5CDCE">
                  <a:shade val="100000"/>
                  <a:satMod val="115000"/>
                </a:srgbClr>
              </a:gs>
            </a:gsLst>
            <a:lin ang="13500000" scaled="1"/>
            <a:tileRect/>
          </a:gradFill>
        </p:spPr>
        <p:txBody>
          <a:bodyPr/>
          <a:lstStyle/>
          <a:p>
            <a:r>
              <a:rPr lang="en-US" dirty="0"/>
              <a:t>Aditya </a:t>
            </a:r>
            <a:r>
              <a:rPr lang="en-US" dirty="0" err="1"/>
              <a:t>singh</a:t>
            </a:r>
            <a:r>
              <a:rPr lang="en-US" dirty="0"/>
              <a:t> </a:t>
            </a:r>
            <a:r>
              <a:rPr lang="en-US" dirty="0" err="1"/>
              <a:t>ghuraiya</a:t>
            </a:r>
            <a:endParaRPr lang="en-US" dirty="0"/>
          </a:p>
          <a:p>
            <a:r>
              <a:rPr lang="en-US" dirty="0"/>
              <a:t>e21cseu0152</a:t>
            </a:r>
          </a:p>
        </p:txBody>
      </p:sp>
      <p:sp>
        <p:nvSpPr>
          <p:cNvPr id="12" name="Text Placeholder 11">
            <a:extLst>
              <a:ext uri="{FF2B5EF4-FFF2-40B4-BE49-F238E27FC236}">
                <a16:creationId xmlns:a16="http://schemas.microsoft.com/office/drawing/2014/main" id="{518301B7-15C5-E184-096F-BF82F42163C2}"/>
              </a:ext>
            </a:extLst>
          </p:cNvPr>
          <p:cNvSpPr>
            <a:spLocks noGrp="1"/>
          </p:cNvSpPr>
          <p:nvPr>
            <p:ph type="body" sz="quarter" idx="22"/>
          </p:nvPr>
        </p:nvSpPr>
        <p:spPr>
          <a:xfrm>
            <a:off x="8424107" y="5019675"/>
            <a:ext cx="2600427" cy="694944"/>
          </a:xfr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3500000" scaled="1"/>
            <a:tileRect/>
          </a:gradFill>
        </p:spPr>
        <p:txBody>
          <a:bodyPr/>
          <a:lstStyle/>
          <a:p>
            <a:r>
              <a:rPr lang="en-US" dirty="0"/>
              <a:t>Aditya raj</a:t>
            </a:r>
          </a:p>
          <a:p>
            <a:r>
              <a:rPr lang="en-US" dirty="0"/>
              <a:t>e21cseu0143</a:t>
            </a:r>
          </a:p>
        </p:txBody>
      </p:sp>
      <p:sp>
        <p:nvSpPr>
          <p:cNvPr id="218" name="Slide Number Placeholder 217">
            <a:extLst>
              <a:ext uri="{FF2B5EF4-FFF2-40B4-BE49-F238E27FC236}">
                <a16:creationId xmlns:a16="http://schemas.microsoft.com/office/drawing/2014/main" id="{C29F391A-4647-2731-26B5-3B262D8730A1}"/>
              </a:ext>
            </a:extLst>
          </p:cNvPr>
          <p:cNvSpPr>
            <a:spLocks noGrp="1"/>
          </p:cNvSpPr>
          <p:nvPr>
            <p:ph type="sldNum" sz="quarter" idx="12"/>
          </p:nvPr>
        </p:nvSpPr>
        <p:spPr/>
        <p:txBody>
          <a:bodyPr/>
          <a:lstStyle/>
          <a:p>
            <a:fld id="{48F63A3B-78C7-47BE-AE5E-E10140E04643}" type="slidenum">
              <a:rPr lang="en-US" smtClean="0"/>
              <a:pPr/>
              <a:t>5</a:t>
            </a:fld>
            <a:endParaRPr lang="en-US" dirty="0"/>
          </a:p>
        </p:txBody>
      </p:sp>
      <p:pic>
        <p:nvPicPr>
          <p:cNvPr id="40" name="Picture Placeholder 39">
            <a:extLst>
              <a:ext uri="{FF2B5EF4-FFF2-40B4-BE49-F238E27FC236}">
                <a16:creationId xmlns:a16="http://schemas.microsoft.com/office/drawing/2014/main" id="{351046A1-E05C-B676-2284-F54F164DF3E9}"/>
              </a:ext>
            </a:extLst>
          </p:cNvPr>
          <p:cNvPicPr>
            <a:picLocks noGrp="1" noChangeAspect="1"/>
          </p:cNvPicPr>
          <p:nvPr>
            <p:ph type="pic" sz="quarter" idx="13"/>
          </p:nvPr>
        </p:nvPicPr>
        <p:blipFill>
          <a:blip r:embed="rId2"/>
          <a:srcRect t="9305" b="9305"/>
          <a:stretch>
            <a:fillRect/>
          </a:stretch>
        </p:blipFill>
        <p:spPr>
          <a:xfrm>
            <a:off x="984415" y="2132806"/>
            <a:ext cx="2651125" cy="2879725"/>
          </a:xfrm>
          <a:effectLst>
            <a:outerShdw blurRad="50800" dist="38100" dir="16200000" rotWithShape="0">
              <a:prstClr val="black">
                <a:alpha val="40000"/>
              </a:prstClr>
            </a:outerShdw>
          </a:effectLst>
        </p:spPr>
      </p:pic>
      <p:pic>
        <p:nvPicPr>
          <p:cNvPr id="44" name="Picture Placeholder 43">
            <a:extLst>
              <a:ext uri="{FF2B5EF4-FFF2-40B4-BE49-F238E27FC236}">
                <a16:creationId xmlns:a16="http://schemas.microsoft.com/office/drawing/2014/main" id="{228757CC-5BE1-2273-0552-8B6DE4D27B1C}"/>
              </a:ext>
            </a:extLst>
          </p:cNvPr>
          <p:cNvPicPr>
            <a:picLocks noGrp="1" noChangeAspect="1"/>
          </p:cNvPicPr>
          <p:nvPr>
            <p:ph type="pic" sz="quarter" idx="17"/>
          </p:nvPr>
        </p:nvPicPr>
        <p:blipFill>
          <a:blip r:embed="rId3"/>
          <a:srcRect t="7672" b="7672"/>
          <a:stretch>
            <a:fillRect/>
          </a:stretch>
        </p:blipFill>
        <p:spPr>
          <a:xfrm>
            <a:off x="4712268" y="2132806"/>
            <a:ext cx="2560637" cy="2894012"/>
          </a:xfrm>
          <a:effectLst>
            <a:outerShdw blurRad="50800" dist="38100" dir="16200000" rotWithShape="0">
              <a:prstClr val="black">
                <a:alpha val="40000"/>
              </a:prstClr>
            </a:outerShdw>
          </a:effectLst>
        </p:spPr>
      </p:pic>
      <p:pic>
        <p:nvPicPr>
          <p:cNvPr id="5" name="Picture Placeholder 4">
            <a:extLst>
              <a:ext uri="{FF2B5EF4-FFF2-40B4-BE49-F238E27FC236}">
                <a16:creationId xmlns:a16="http://schemas.microsoft.com/office/drawing/2014/main" id="{24529696-23C0-85F8-06EC-A6D11104BF75}"/>
              </a:ext>
            </a:extLst>
          </p:cNvPr>
          <p:cNvPicPr>
            <a:picLocks noGrp="1" noChangeAspect="1"/>
          </p:cNvPicPr>
          <p:nvPr>
            <p:ph type="pic" sz="quarter" idx="23"/>
          </p:nvPr>
        </p:nvPicPr>
        <p:blipFill>
          <a:blip r:embed="rId4"/>
          <a:srcRect t="24400" b="24400"/>
          <a:stretch>
            <a:fillRect/>
          </a:stretch>
        </p:blipFill>
        <p:spPr>
          <a:xfrm>
            <a:off x="8424107" y="2163762"/>
            <a:ext cx="2576512" cy="2855913"/>
          </a:xfrm>
          <a:effectLst>
            <a:outerShdw blurRad="50800" dist="38100" dir="16200000" rotWithShape="0">
              <a:prstClr val="black">
                <a:alpha val="40000"/>
              </a:prstClr>
            </a:outerShdw>
          </a:effectLst>
        </p:spPr>
      </p:pic>
      <p:pic>
        <p:nvPicPr>
          <p:cNvPr id="11" name="Picture 10">
            <a:extLst>
              <a:ext uri="{FF2B5EF4-FFF2-40B4-BE49-F238E27FC236}">
                <a16:creationId xmlns:a16="http://schemas.microsoft.com/office/drawing/2014/main" id="{FBCCFC05-6EE6-62F7-3537-9AE3C03D5EB5}"/>
              </a:ext>
            </a:extLst>
          </p:cNvPr>
          <p:cNvPicPr>
            <a:picLocks noChangeAspect="1"/>
          </p:cNvPicPr>
          <p:nvPr/>
        </p:nvPicPr>
        <p:blipFill rotWithShape="1">
          <a:blip r:embed="rId5"/>
          <a:srcRect l="12923" t="19944" r="9535" b="22051"/>
          <a:stretch/>
        </p:blipFill>
        <p:spPr>
          <a:xfrm>
            <a:off x="8608730" y="148530"/>
            <a:ext cx="2096344" cy="1568196"/>
          </a:xfrm>
          <a:prstGeom prst="rect">
            <a:avLst/>
          </a:prstGeom>
        </p:spPr>
      </p:pic>
    </p:spTree>
    <p:extLst>
      <p:ext uri="{BB962C8B-B14F-4D97-AF65-F5344CB8AC3E}">
        <p14:creationId xmlns:p14="http://schemas.microsoft.com/office/powerpoint/2010/main" val="24522697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3B219B-7E3A-7E84-6386-37313F0CFB09}"/>
              </a:ext>
            </a:extLst>
          </p:cNvPr>
          <p:cNvSpPr>
            <a:spLocks noGrp="1"/>
          </p:cNvSpPr>
          <p:nvPr>
            <p:ph type="title"/>
          </p:nvPr>
        </p:nvSpPr>
        <p:spPr/>
        <p:txBody>
          <a:bodyPr/>
          <a:lstStyle/>
          <a:p>
            <a:r>
              <a:rPr lang="en-US" sz="4400" b="1" dirty="0">
                <a:solidFill>
                  <a:schemeClr val="accent6"/>
                </a:solidFill>
                <a:latin typeface="Arial Black" panose="020B0604020202020204" pitchFamily="34" charset="0"/>
                <a:cs typeface="Arial Black" panose="020B0604020202020204" pitchFamily="34" charset="0"/>
              </a:rPr>
              <a:t>PRIMARY GOAL</a:t>
            </a:r>
          </a:p>
        </p:txBody>
      </p:sp>
      <p:sp>
        <p:nvSpPr>
          <p:cNvPr id="3" name="Text Placeholder 2">
            <a:extLst>
              <a:ext uri="{FF2B5EF4-FFF2-40B4-BE49-F238E27FC236}">
                <a16:creationId xmlns:a16="http://schemas.microsoft.com/office/drawing/2014/main" id="{A2E339BF-E6D7-DD0E-AF02-6813852EE723}"/>
              </a:ext>
            </a:extLst>
          </p:cNvPr>
          <p:cNvSpPr>
            <a:spLocks noGrp="1"/>
          </p:cNvSpPr>
          <p:nvPr>
            <p:ph type="body" idx="1"/>
          </p:nvPr>
        </p:nvSpPr>
        <p:spPr>
          <a:xfrm>
            <a:off x="2513861" y="4718303"/>
            <a:ext cx="7429130" cy="768095"/>
          </a:xfrm>
        </p:spPr>
        <p:txBody>
          <a:bodyPr/>
          <a:lstStyle/>
          <a:p>
            <a:pPr algn="ctr"/>
            <a:r>
              <a:rPr lang="en-US" sz="2400" dirty="0">
                <a:solidFill>
                  <a:schemeClr val="accent6"/>
                </a:solidFill>
                <a:latin typeface="Sabon Next LT" panose="02000500000000000000" pitchFamily="2" charset="0"/>
                <a:cs typeface="Sabon Next LT" panose="02000500000000000000" pitchFamily="2" charset="0"/>
              </a:rPr>
              <a:t>Using </a:t>
            </a:r>
            <a:r>
              <a:rPr lang="en-US" dirty="0">
                <a:latin typeface="Sabon Next LT" panose="02000500000000000000" pitchFamily="2" charset="0"/>
                <a:cs typeface="Sabon Next LT" panose="02000500000000000000" pitchFamily="2" charset="0"/>
              </a:rPr>
              <a:t>Data </a:t>
            </a:r>
            <a:r>
              <a:rPr lang="en-US" sz="2400" dirty="0">
                <a:solidFill>
                  <a:schemeClr val="accent6"/>
                </a:solidFill>
                <a:latin typeface="Sabon Next LT" panose="02000500000000000000" pitchFamily="2" charset="0"/>
                <a:cs typeface="Sabon Next LT" panose="02000500000000000000" pitchFamily="2" charset="0"/>
              </a:rPr>
              <a:t>Analysis And </a:t>
            </a:r>
            <a:r>
              <a:rPr lang="en-US" dirty="0">
                <a:latin typeface="Sabon Next LT" panose="02000500000000000000" pitchFamily="2" charset="0"/>
                <a:cs typeface="Sabon Next LT" panose="02000500000000000000" pitchFamily="2" charset="0"/>
              </a:rPr>
              <a:t>Statistical</a:t>
            </a:r>
            <a:r>
              <a:rPr lang="en-US" sz="2400" dirty="0">
                <a:solidFill>
                  <a:schemeClr val="accent6"/>
                </a:solidFill>
                <a:latin typeface="Sabon Next LT" panose="02000500000000000000" pitchFamily="2" charset="0"/>
                <a:cs typeface="Sabon Next LT" panose="02000500000000000000" pitchFamily="2" charset="0"/>
              </a:rPr>
              <a:t> Tools To Predict Cricket Matc</a:t>
            </a:r>
            <a:r>
              <a:rPr lang="en-US" dirty="0">
                <a:latin typeface="Sabon Next LT" panose="02000500000000000000" pitchFamily="2" charset="0"/>
                <a:cs typeface="Sabon Next LT" panose="02000500000000000000" pitchFamily="2" charset="0"/>
              </a:rPr>
              <a:t>h Outcome</a:t>
            </a:r>
            <a:endParaRPr lang="en-US" sz="2400" dirty="0">
              <a:solidFill>
                <a:schemeClr val="accent6"/>
              </a:solidFill>
              <a:latin typeface="Sabon Next LT" panose="02000500000000000000" pitchFamily="2" charset="0"/>
              <a:cs typeface="Sabon Next LT" panose="02000500000000000000" pitchFamily="2" charset="0"/>
            </a:endParaRPr>
          </a:p>
        </p:txBody>
      </p:sp>
      <p:pic>
        <p:nvPicPr>
          <p:cNvPr id="5" name="Graphic 4" descr="Statistics RTL">
            <a:extLst>
              <a:ext uri="{FF2B5EF4-FFF2-40B4-BE49-F238E27FC236}">
                <a16:creationId xmlns:a16="http://schemas.microsoft.com/office/drawing/2014/main" id="{C1EA3C8D-6B11-E595-8429-0A8865BD1A2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78139" y="4369293"/>
            <a:ext cx="2648505" cy="2648505"/>
          </a:xfrm>
          <a:prstGeom prst="rect">
            <a:avLst/>
          </a:prstGeom>
        </p:spPr>
      </p:pic>
      <p:pic>
        <p:nvPicPr>
          <p:cNvPr id="7" name="Graphic 6" descr="Bar chart">
            <a:extLst>
              <a:ext uri="{FF2B5EF4-FFF2-40B4-BE49-F238E27FC236}">
                <a16:creationId xmlns:a16="http://schemas.microsoft.com/office/drawing/2014/main" id="{92EC36F8-B6B0-69D5-B4BC-BB075FC8FA4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5400000">
            <a:off x="-248574" y="-284085"/>
            <a:ext cx="2895600" cy="2895600"/>
          </a:xfrm>
          <a:prstGeom prst="rect">
            <a:avLst/>
          </a:prstGeom>
        </p:spPr>
      </p:pic>
    </p:spTree>
    <p:extLst>
      <p:ext uri="{BB962C8B-B14F-4D97-AF65-F5344CB8AC3E}">
        <p14:creationId xmlns:p14="http://schemas.microsoft.com/office/powerpoint/2010/main" val="29529238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B309B0-6209-D3D0-9D5E-308B9F6E7303}"/>
              </a:ext>
            </a:extLst>
          </p:cNvPr>
          <p:cNvSpPr>
            <a:spLocks noGrp="1"/>
          </p:cNvSpPr>
          <p:nvPr>
            <p:ph type="title"/>
          </p:nvPr>
        </p:nvSpPr>
        <p:spPr>
          <a:xfrm>
            <a:off x="3931920" y="950940"/>
            <a:ext cx="8165592" cy="768096"/>
          </a:xfrm>
        </p:spPr>
        <p:txBody>
          <a:bodyPr/>
          <a:lstStyle/>
          <a:p>
            <a:r>
              <a:rPr lang="en-US" dirty="0"/>
              <a:t>Industrial relevance</a:t>
            </a:r>
            <a:br>
              <a:rPr lang="en-US" dirty="0"/>
            </a:br>
            <a:endParaRPr lang="en-US" dirty="0"/>
          </a:p>
        </p:txBody>
      </p:sp>
      <p:sp>
        <p:nvSpPr>
          <p:cNvPr id="25" name="Slide Number Placeholder 24">
            <a:extLst>
              <a:ext uri="{FF2B5EF4-FFF2-40B4-BE49-F238E27FC236}">
                <a16:creationId xmlns:a16="http://schemas.microsoft.com/office/drawing/2014/main" id="{5058AE03-D409-0714-CCED-4548A9C92023}"/>
              </a:ext>
            </a:extLst>
          </p:cNvPr>
          <p:cNvSpPr>
            <a:spLocks noGrp="1"/>
          </p:cNvSpPr>
          <p:nvPr>
            <p:ph type="sldNum" sz="quarter" idx="12"/>
          </p:nvPr>
        </p:nvSpPr>
        <p:spPr/>
        <p:txBody>
          <a:bodyPr/>
          <a:lstStyle/>
          <a:p>
            <a:fld id="{48F63A3B-78C7-47BE-AE5E-E10140E04643}" type="slidenum">
              <a:rPr lang="en-US" smtClean="0"/>
              <a:t>7</a:t>
            </a:fld>
            <a:endParaRPr lang="en-US" dirty="0"/>
          </a:p>
        </p:txBody>
      </p:sp>
      <p:sp>
        <p:nvSpPr>
          <p:cNvPr id="11" name="Text Placeholder 10">
            <a:extLst>
              <a:ext uri="{FF2B5EF4-FFF2-40B4-BE49-F238E27FC236}">
                <a16:creationId xmlns:a16="http://schemas.microsoft.com/office/drawing/2014/main" id="{A2C39DD0-CD86-2929-7808-58D17FC2C0A6}"/>
              </a:ext>
            </a:extLst>
          </p:cNvPr>
          <p:cNvSpPr>
            <a:spLocks noGrp="1"/>
          </p:cNvSpPr>
          <p:nvPr>
            <p:ph type="body" idx="1"/>
          </p:nvPr>
        </p:nvSpPr>
        <p:spPr>
          <a:xfrm>
            <a:off x="3931920" y="1884880"/>
            <a:ext cx="3822192" cy="571535"/>
          </a:xfrm>
        </p:spPr>
        <p:txBody>
          <a:bodyPr/>
          <a:lstStyle/>
          <a:p>
            <a:r>
              <a:rPr lang="en-US" dirty="0"/>
              <a:t>Gambling? betting? Or something better?</a:t>
            </a:r>
          </a:p>
        </p:txBody>
      </p:sp>
      <p:sp>
        <p:nvSpPr>
          <p:cNvPr id="12" name="Content Placeholder 11">
            <a:extLst>
              <a:ext uri="{FF2B5EF4-FFF2-40B4-BE49-F238E27FC236}">
                <a16:creationId xmlns:a16="http://schemas.microsoft.com/office/drawing/2014/main" id="{CE3C1BFF-2275-1E7D-0604-E6F5CFEC01F6}"/>
              </a:ext>
            </a:extLst>
          </p:cNvPr>
          <p:cNvSpPr>
            <a:spLocks noGrp="1"/>
          </p:cNvSpPr>
          <p:nvPr>
            <p:ph sz="half" idx="2"/>
          </p:nvPr>
        </p:nvSpPr>
        <p:spPr>
          <a:xfrm>
            <a:off x="3685032" y="2546268"/>
            <a:ext cx="4069080" cy="4144925"/>
          </a:xfrm>
        </p:spPr>
        <p:txBody>
          <a:bodyPr/>
          <a:lstStyle/>
          <a:p>
            <a:r>
              <a:rPr lang="en-US" dirty="0"/>
              <a:t> Nowadays this thing is booming in our country, with applications like </a:t>
            </a:r>
            <a:r>
              <a:rPr lang="en-US" dirty="0" err="1"/>
              <a:t>betway</a:t>
            </a:r>
            <a:r>
              <a:rPr lang="en-US" dirty="0"/>
              <a:t>, </a:t>
            </a:r>
            <a:r>
              <a:rPr lang="en-US" dirty="0" err="1"/>
              <a:t>parimatch</a:t>
            </a:r>
            <a:r>
              <a:rPr lang="en-US" dirty="0"/>
              <a:t>,  dream11, and whatnot. </a:t>
            </a:r>
          </a:p>
          <a:p>
            <a:r>
              <a:rPr lang="en-US" dirty="0"/>
              <a:t>This is a huge market in the future, estimated to be around some 100 billion dollars to even a trillion dollars of capital.</a:t>
            </a:r>
          </a:p>
          <a:p>
            <a:r>
              <a:rPr lang="en-US" dirty="0"/>
              <a:t>This app of ours would not only help in betting for the team to win but in the future will also be developed in such a way that we would be able to choose players according to their stats and create a better team for specific tournaments.</a:t>
            </a:r>
          </a:p>
          <a:p>
            <a:r>
              <a:rPr lang="en-US" dirty="0"/>
              <a:t>This app is also created keeping in mind things like illegal betting, so this is a safe option for kids as well for them to get aware of how powerful of a tool statistics could be.</a:t>
            </a:r>
          </a:p>
          <a:p>
            <a:endParaRPr lang="en-US" dirty="0"/>
          </a:p>
        </p:txBody>
      </p:sp>
      <p:sp>
        <p:nvSpPr>
          <p:cNvPr id="13" name="Text Placeholder 12">
            <a:extLst>
              <a:ext uri="{FF2B5EF4-FFF2-40B4-BE49-F238E27FC236}">
                <a16:creationId xmlns:a16="http://schemas.microsoft.com/office/drawing/2014/main" id="{F618F075-837C-1005-19D6-8DC90759CD53}"/>
              </a:ext>
            </a:extLst>
          </p:cNvPr>
          <p:cNvSpPr>
            <a:spLocks noGrp="1"/>
          </p:cNvSpPr>
          <p:nvPr>
            <p:ph type="body" sz="quarter" idx="3"/>
          </p:nvPr>
        </p:nvSpPr>
        <p:spPr>
          <a:xfrm>
            <a:off x="8014716" y="1932856"/>
            <a:ext cx="3822192" cy="411480"/>
          </a:xfrm>
        </p:spPr>
        <p:txBody>
          <a:bodyPr/>
          <a:lstStyle/>
          <a:p>
            <a:r>
              <a:rPr lang="en-IN" dirty="0"/>
              <a:t>Why ours is useful?</a:t>
            </a:r>
            <a:endParaRPr lang="en-US" dirty="0"/>
          </a:p>
        </p:txBody>
      </p:sp>
      <p:sp>
        <p:nvSpPr>
          <p:cNvPr id="14" name="Content Placeholder 13">
            <a:extLst>
              <a:ext uri="{FF2B5EF4-FFF2-40B4-BE49-F238E27FC236}">
                <a16:creationId xmlns:a16="http://schemas.microsoft.com/office/drawing/2014/main" id="{DD1D0BF9-FCAA-67DA-79AB-E6E7E6D2B6A1}"/>
              </a:ext>
            </a:extLst>
          </p:cNvPr>
          <p:cNvSpPr>
            <a:spLocks noGrp="1"/>
          </p:cNvSpPr>
          <p:nvPr>
            <p:ph sz="quarter" idx="4"/>
          </p:nvPr>
        </p:nvSpPr>
        <p:spPr>
          <a:xfrm>
            <a:off x="7949421" y="2473815"/>
            <a:ext cx="3741928" cy="3684588"/>
          </a:xfrm>
        </p:spPr>
        <p:txBody>
          <a:bodyPr/>
          <a:lstStyle/>
          <a:p>
            <a:r>
              <a:rPr lang="en-IN" i="0" dirty="0">
                <a:solidFill>
                  <a:srgbClr val="474747"/>
                </a:solidFill>
                <a:effectLst/>
                <a:latin typeface="Poppins" panose="020B0502040204020203" pitchFamily="2" charset="0"/>
              </a:rPr>
              <a:t>Entertainment value</a:t>
            </a:r>
          </a:p>
          <a:p>
            <a:r>
              <a:rPr lang="en-US" i="0" dirty="0">
                <a:solidFill>
                  <a:srgbClr val="474747"/>
                </a:solidFill>
                <a:effectLst/>
                <a:latin typeface="Poppins" panose="00000500000000000000" pitchFamily="2" charset="0"/>
              </a:rPr>
              <a:t>A Chance to make money</a:t>
            </a:r>
            <a:endParaRPr lang="en-IN" dirty="0">
              <a:solidFill>
                <a:srgbClr val="474747"/>
              </a:solidFill>
              <a:latin typeface="Poppins" panose="020B0502040204020203" pitchFamily="2" charset="0"/>
            </a:endParaRPr>
          </a:p>
          <a:p>
            <a:r>
              <a:rPr lang="en-IN" i="0" dirty="0">
                <a:solidFill>
                  <a:srgbClr val="474747"/>
                </a:solidFill>
                <a:effectLst/>
                <a:latin typeface="Poppins" panose="00000500000000000000" pitchFamily="2" charset="0"/>
              </a:rPr>
              <a:t>Convenient</a:t>
            </a:r>
            <a:endParaRPr lang="en-IN" i="0" dirty="0">
              <a:solidFill>
                <a:srgbClr val="474747"/>
              </a:solidFill>
              <a:effectLst/>
              <a:latin typeface="Poppins" panose="020B0502040204020203" pitchFamily="2" charset="0"/>
            </a:endParaRPr>
          </a:p>
          <a:p>
            <a:r>
              <a:rPr lang="en-IN" i="0" dirty="0">
                <a:solidFill>
                  <a:srgbClr val="474747"/>
                </a:solidFill>
                <a:effectLst/>
                <a:latin typeface="Poppins" panose="00000500000000000000" pitchFamily="2" charset="0"/>
              </a:rPr>
              <a:t>Easy to get started</a:t>
            </a:r>
            <a:endParaRPr lang="en-US" dirty="0"/>
          </a:p>
        </p:txBody>
      </p:sp>
    </p:spTree>
    <p:extLst>
      <p:ext uri="{BB962C8B-B14F-4D97-AF65-F5344CB8AC3E}">
        <p14:creationId xmlns:p14="http://schemas.microsoft.com/office/powerpoint/2010/main" val="31702803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371CEB5-0F43-BA22-C4E7-3A84E631DA11}"/>
              </a:ext>
            </a:extLst>
          </p:cNvPr>
          <p:cNvSpPr>
            <a:spLocks noGrp="1"/>
          </p:cNvSpPr>
          <p:nvPr>
            <p:ph type="title"/>
          </p:nvPr>
        </p:nvSpPr>
        <p:spPr/>
        <p:txBody>
          <a:bodyPr/>
          <a:lstStyle/>
          <a:p>
            <a:r>
              <a:rPr lang="en-US" dirty="0"/>
              <a:t>HOW WE GET THERE</a:t>
            </a:r>
          </a:p>
        </p:txBody>
      </p:sp>
      <p:sp>
        <p:nvSpPr>
          <p:cNvPr id="102" name="Slide Number Placeholder 101">
            <a:extLst>
              <a:ext uri="{FF2B5EF4-FFF2-40B4-BE49-F238E27FC236}">
                <a16:creationId xmlns:a16="http://schemas.microsoft.com/office/drawing/2014/main" id="{51BDF1B8-4D26-9C08-3102-6224AA6A4D20}"/>
              </a:ext>
            </a:extLst>
          </p:cNvPr>
          <p:cNvSpPr>
            <a:spLocks noGrp="1"/>
          </p:cNvSpPr>
          <p:nvPr>
            <p:ph type="sldNum" sz="quarter" idx="12"/>
          </p:nvPr>
        </p:nvSpPr>
        <p:spPr/>
        <p:txBody>
          <a:bodyPr/>
          <a:lstStyle/>
          <a:p>
            <a:fld id="{48F63A3B-78C7-47BE-AE5E-E10140E04643}" type="slidenum">
              <a:rPr lang="en-US" smtClean="0"/>
              <a:pPr/>
              <a:t>8</a:t>
            </a:fld>
            <a:endParaRPr lang="en-US" dirty="0"/>
          </a:p>
        </p:txBody>
      </p:sp>
      <p:sp>
        <p:nvSpPr>
          <p:cNvPr id="2" name="Text Placeholder 1">
            <a:extLst>
              <a:ext uri="{FF2B5EF4-FFF2-40B4-BE49-F238E27FC236}">
                <a16:creationId xmlns:a16="http://schemas.microsoft.com/office/drawing/2014/main" id="{5FC63C25-FE2A-0C11-2CEA-A80AA78FC365}"/>
              </a:ext>
            </a:extLst>
          </p:cNvPr>
          <p:cNvSpPr>
            <a:spLocks noGrp="1"/>
          </p:cNvSpPr>
          <p:nvPr>
            <p:ph type="body" idx="1"/>
          </p:nvPr>
        </p:nvSpPr>
        <p:spPr/>
        <p:txBody>
          <a:bodyPr/>
          <a:lstStyle/>
          <a:p>
            <a:r>
              <a:rPr lang="en-US" dirty="0"/>
              <a:t>Collection of data</a:t>
            </a:r>
          </a:p>
          <a:p>
            <a:r>
              <a:rPr lang="en-US" dirty="0">
                <a:solidFill>
                  <a:srgbClr val="AAC3E8"/>
                </a:solidFill>
              </a:rPr>
              <a:t>(Lots of data!)</a:t>
            </a:r>
          </a:p>
        </p:txBody>
      </p:sp>
      <p:pic>
        <p:nvPicPr>
          <p:cNvPr id="72" name="Picture Placeholder 71" descr="abacus icon">
            <a:extLst>
              <a:ext uri="{FF2B5EF4-FFF2-40B4-BE49-F238E27FC236}">
                <a16:creationId xmlns:a16="http://schemas.microsoft.com/office/drawing/2014/main" id="{FD5AE93E-9743-FD3B-C935-638BF9D159CC}"/>
              </a:ext>
            </a:extLst>
          </p:cNvPr>
          <p:cNvPicPr>
            <a:picLocks noGrp="1" noChangeAspect="1"/>
          </p:cNvPicPr>
          <p:nvPr>
            <p:ph type="pic" sz="quarter" idx="23"/>
          </p:nvPr>
        </p:nvPicPr>
        <p:blipFill rotWithShape="1">
          <a:blip r:embed="rId2"/>
          <a:srcRect/>
          <a:stretch/>
        </p:blipFill>
        <p:spPr/>
      </p:pic>
      <p:sp>
        <p:nvSpPr>
          <p:cNvPr id="6" name="Text Placeholder 5">
            <a:extLst>
              <a:ext uri="{FF2B5EF4-FFF2-40B4-BE49-F238E27FC236}">
                <a16:creationId xmlns:a16="http://schemas.microsoft.com/office/drawing/2014/main" id="{5AD6749A-51D8-599C-7C31-9922CF228D32}"/>
              </a:ext>
            </a:extLst>
          </p:cNvPr>
          <p:cNvSpPr>
            <a:spLocks noGrp="1"/>
          </p:cNvSpPr>
          <p:nvPr>
            <p:ph type="body" sz="quarter" idx="18"/>
          </p:nvPr>
        </p:nvSpPr>
        <p:spPr>
          <a:xfrm>
            <a:off x="992124" y="3949823"/>
            <a:ext cx="2770632" cy="2206752"/>
          </a:xfrm>
        </p:spPr>
        <p:txBody>
          <a:bodyPr/>
          <a:lstStyle/>
          <a:p>
            <a:r>
              <a:rPr lang="en-US" dirty="0"/>
              <a:t>Collecting players’ stats of each major team playing international matches</a:t>
            </a:r>
          </a:p>
          <a:p>
            <a:r>
              <a:rPr lang="en-US" dirty="0"/>
              <a:t>Stats would be collected separately for diff formats </a:t>
            </a:r>
          </a:p>
          <a:p>
            <a:r>
              <a:rPr lang="en-US" dirty="0"/>
              <a:t>Player vs Player data would be collected, toss to match history, stadium, and country analysis to be done.</a:t>
            </a:r>
          </a:p>
        </p:txBody>
      </p:sp>
      <p:sp>
        <p:nvSpPr>
          <p:cNvPr id="3" name="Text Placeholder 2">
            <a:extLst>
              <a:ext uri="{FF2B5EF4-FFF2-40B4-BE49-F238E27FC236}">
                <a16:creationId xmlns:a16="http://schemas.microsoft.com/office/drawing/2014/main" id="{A8753AB0-02A6-E89E-7E23-593DBF52F4E8}"/>
              </a:ext>
            </a:extLst>
          </p:cNvPr>
          <p:cNvSpPr>
            <a:spLocks noGrp="1"/>
          </p:cNvSpPr>
          <p:nvPr>
            <p:ph type="body" sz="quarter" idx="15"/>
          </p:nvPr>
        </p:nvSpPr>
        <p:spPr/>
        <p:txBody>
          <a:bodyPr/>
          <a:lstStyle/>
          <a:p>
            <a:r>
              <a:rPr lang="en-US" dirty="0"/>
              <a:t>Applying statistical operations</a:t>
            </a:r>
          </a:p>
        </p:txBody>
      </p:sp>
      <p:pic>
        <p:nvPicPr>
          <p:cNvPr id="76" name="Picture Placeholder 75" descr="increasing chart icon">
            <a:extLst>
              <a:ext uri="{FF2B5EF4-FFF2-40B4-BE49-F238E27FC236}">
                <a16:creationId xmlns:a16="http://schemas.microsoft.com/office/drawing/2014/main" id="{7541E72A-A0CB-A011-55A9-1126F707D889}"/>
              </a:ext>
            </a:extLst>
          </p:cNvPr>
          <p:cNvPicPr>
            <a:picLocks noGrp="1" noChangeAspect="1"/>
          </p:cNvPicPr>
          <p:nvPr>
            <p:ph type="pic" sz="quarter" idx="25"/>
          </p:nvPr>
        </p:nvPicPr>
        <p:blipFill rotWithShape="1">
          <a:blip r:embed="rId3"/>
          <a:srcRect/>
          <a:stretch/>
        </p:blipFill>
        <p:spPr/>
      </p:pic>
      <p:sp>
        <p:nvSpPr>
          <p:cNvPr id="7" name="Text Placeholder 6">
            <a:extLst>
              <a:ext uri="{FF2B5EF4-FFF2-40B4-BE49-F238E27FC236}">
                <a16:creationId xmlns:a16="http://schemas.microsoft.com/office/drawing/2014/main" id="{0BF56CE2-ADEB-1E22-50FB-9F2AB3786483}"/>
              </a:ext>
            </a:extLst>
          </p:cNvPr>
          <p:cNvSpPr>
            <a:spLocks noGrp="1"/>
          </p:cNvSpPr>
          <p:nvPr>
            <p:ph type="body" sz="quarter" idx="21"/>
          </p:nvPr>
        </p:nvSpPr>
        <p:spPr>
          <a:xfrm>
            <a:off x="4722876" y="3949823"/>
            <a:ext cx="2770632" cy="2206752"/>
          </a:xfrm>
        </p:spPr>
        <p:txBody>
          <a:bodyPr/>
          <a:lstStyle/>
          <a:p>
            <a:r>
              <a:rPr lang="en-US" dirty="0"/>
              <a:t>Filtering out relevant data and creating useful datasets to be able to perform functions efficiently.</a:t>
            </a:r>
          </a:p>
          <a:p>
            <a:r>
              <a:rPr lang="en-US" dirty="0"/>
              <a:t>Apply required statistics on clean data to get the required results.</a:t>
            </a:r>
          </a:p>
          <a:p>
            <a:r>
              <a:rPr lang="en-US" dirty="0"/>
              <a:t>Would be applied only on playing 2 teams.</a:t>
            </a:r>
          </a:p>
          <a:p>
            <a:endParaRPr lang="en-US" dirty="0"/>
          </a:p>
        </p:txBody>
      </p:sp>
      <p:sp>
        <p:nvSpPr>
          <p:cNvPr id="4" name="Text Placeholder 3">
            <a:extLst>
              <a:ext uri="{FF2B5EF4-FFF2-40B4-BE49-F238E27FC236}">
                <a16:creationId xmlns:a16="http://schemas.microsoft.com/office/drawing/2014/main" id="{03745CA7-A767-9133-8871-800B16D5D722}"/>
              </a:ext>
            </a:extLst>
          </p:cNvPr>
          <p:cNvSpPr>
            <a:spLocks noGrp="1"/>
          </p:cNvSpPr>
          <p:nvPr>
            <p:ph type="body" sz="quarter" idx="17"/>
          </p:nvPr>
        </p:nvSpPr>
        <p:spPr/>
        <p:txBody>
          <a:bodyPr/>
          <a:lstStyle/>
          <a:p>
            <a:r>
              <a:rPr lang="en-IN" altLang="zh-CN" dirty="0" err="1"/>
              <a:t>Gui</a:t>
            </a:r>
            <a:r>
              <a:rPr lang="en-IN" altLang="zh-CN" dirty="0"/>
              <a:t> to make it better </a:t>
            </a:r>
          </a:p>
          <a:p>
            <a:r>
              <a:rPr lang="en-IN" altLang="zh-CN" dirty="0"/>
              <a:t>to visualize</a:t>
            </a:r>
            <a:endParaRPr lang="en-US" dirty="0"/>
          </a:p>
        </p:txBody>
      </p:sp>
      <p:sp>
        <p:nvSpPr>
          <p:cNvPr id="8" name="Text Placeholder 7">
            <a:extLst>
              <a:ext uri="{FF2B5EF4-FFF2-40B4-BE49-F238E27FC236}">
                <a16:creationId xmlns:a16="http://schemas.microsoft.com/office/drawing/2014/main" id="{7063C991-877C-CD1D-A03D-547E04121FE0}"/>
              </a:ext>
            </a:extLst>
          </p:cNvPr>
          <p:cNvSpPr>
            <a:spLocks noGrp="1"/>
          </p:cNvSpPr>
          <p:nvPr>
            <p:ph type="body" sz="quarter" idx="22"/>
          </p:nvPr>
        </p:nvSpPr>
        <p:spPr>
          <a:xfrm>
            <a:off x="8371332" y="4119742"/>
            <a:ext cx="2770632" cy="2206752"/>
          </a:xfrm>
        </p:spPr>
        <p:txBody>
          <a:bodyPr/>
          <a:lstStyle/>
          <a:p>
            <a:r>
              <a:rPr lang="en-US" dirty="0"/>
              <a:t>Once the things at the back are running fine, would focus on GUI creation for a better showcase of results.</a:t>
            </a:r>
          </a:p>
          <a:p>
            <a:r>
              <a:rPr lang="en-US" dirty="0"/>
              <a:t>GUI will interact with the user to take relevant inputs and provide the output.</a:t>
            </a:r>
          </a:p>
          <a:p>
            <a:endParaRPr lang="en-US" dirty="0"/>
          </a:p>
          <a:p>
            <a:endParaRPr lang="en-US" dirty="0"/>
          </a:p>
        </p:txBody>
      </p:sp>
      <p:sp>
        <p:nvSpPr>
          <p:cNvPr id="21" name="Oval 20">
            <a:extLst>
              <a:ext uri="{FF2B5EF4-FFF2-40B4-BE49-F238E27FC236}">
                <a16:creationId xmlns:a16="http://schemas.microsoft.com/office/drawing/2014/main" id="{FC44B23B-1123-8290-EA5C-6AA03CC0967C}"/>
              </a:ext>
            </a:extLst>
          </p:cNvPr>
          <p:cNvSpPr/>
          <p:nvPr/>
        </p:nvSpPr>
        <p:spPr>
          <a:xfrm>
            <a:off x="9348216" y="2281058"/>
            <a:ext cx="932688" cy="914400"/>
          </a:xfrm>
          <a:prstGeom prst="ellipse">
            <a:avLst/>
          </a:prstGeom>
          <a:solidFill>
            <a:srgbClr val="D2D592"/>
          </a:solidFill>
          <a:ln>
            <a:solidFill>
              <a:srgbClr val="D2D5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0" name="Graphic 9" descr="Presentation with bar chart">
            <a:extLst>
              <a:ext uri="{FF2B5EF4-FFF2-40B4-BE49-F238E27FC236}">
                <a16:creationId xmlns:a16="http://schemas.microsoft.com/office/drawing/2014/main" id="{195E532E-967A-64CB-63B1-DBFD04F5CBF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441757" y="2370397"/>
            <a:ext cx="745606" cy="745606"/>
          </a:xfrm>
          <a:prstGeom prst="rect">
            <a:avLst/>
          </a:prstGeom>
        </p:spPr>
      </p:pic>
      <p:pic>
        <p:nvPicPr>
          <p:cNvPr id="24" name="Picture 23">
            <a:extLst>
              <a:ext uri="{FF2B5EF4-FFF2-40B4-BE49-F238E27FC236}">
                <a16:creationId xmlns:a16="http://schemas.microsoft.com/office/drawing/2014/main" id="{D51E8181-E4F4-2702-1912-318E4EBB353D}"/>
              </a:ext>
            </a:extLst>
          </p:cNvPr>
          <p:cNvPicPr>
            <a:picLocks noChangeAspect="1"/>
          </p:cNvPicPr>
          <p:nvPr/>
        </p:nvPicPr>
        <p:blipFill rotWithShape="1">
          <a:blip r:embed="rId6">
            <a:lum bright="70000" contrast="-70000"/>
            <a:extLst>
              <a:ext uri="{BEBA8EAE-BF5A-486C-A8C5-ECC9F3942E4B}">
                <a14:imgProps xmlns:a14="http://schemas.microsoft.com/office/drawing/2010/main">
                  <a14:imgLayer r:embed="rId7">
                    <a14:imgEffect>
                      <a14:artisticLightScreen/>
                    </a14:imgEffect>
                    <a14:imgEffect>
                      <a14:saturation sat="300000"/>
                    </a14:imgEffect>
                  </a14:imgLayer>
                </a14:imgProps>
              </a:ext>
            </a:extLst>
          </a:blip>
          <a:srcRect l="2091" r="3592"/>
          <a:stretch/>
        </p:blipFill>
        <p:spPr>
          <a:xfrm>
            <a:off x="259080" y="295315"/>
            <a:ext cx="1779324" cy="1112727"/>
          </a:xfrm>
          <a:prstGeom prst="rect">
            <a:avLst/>
          </a:prstGeom>
          <a:effectLst/>
        </p:spPr>
      </p:pic>
    </p:spTree>
    <p:extLst>
      <p:ext uri="{BB962C8B-B14F-4D97-AF65-F5344CB8AC3E}">
        <p14:creationId xmlns:p14="http://schemas.microsoft.com/office/powerpoint/2010/main" val="2499044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30EDD-67CD-635E-7375-616B742CE1E5}"/>
              </a:ext>
            </a:extLst>
          </p:cNvPr>
          <p:cNvSpPr>
            <a:spLocks noGrp="1"/>
          </p:cNvSpPr>
          <p:nvPr>
            <p:ph type="title"/>
          </p:nvPr>
        </p:nvSpPr>
        <p:spPr>
          <a:xfrm>
            <a:off x="1636776" y="578380"/>
            <a:ext cx="5864855" cy="588963"/>
          </a:xfrm>
        </p:spPr>
        <p:txBody>
          <a:bodyPr/>
          <a:lstStyle/>
          <a:p>
            <a:r>
              <a:rPr lang="en-IN" dirty="0"/>
              <a:t>How was the Process?</a:t>
            </a:r>
          </a:p>
        </p:txBody>
      </p:sp>
      <p:sp>
        <p:nvSpPr>
          <p:cNvPr id="3" name="Text Placeholder 2">
            <a:extLst>
              <a:ext uri="{FF2B5EF4-FFF2-40B4-BE49-F238E27FC236}">
                <a16:creationId xmlns:a16="http://schemas.microsoft.com/office/drawing/2014/main" id="{060DECCC-598A-43B7-7381-617FB0F3689F}"/>
              </a:ext>
            </a:extLst>
          </p:cNvPr>
          <p:cNvSpPr>
            <a:spLocks noGrp="1"/>
          </p:cNvSpPr>
          <p:nvPr>
            <p:ph type="body" sz="quarter" idx="15"/>
          </p:nvPr>
        </p:nvSpPr>
        <p:spPr>
          <a:xfrm>
            <a:off x="868680" y="111060"/>
            <a:ext cx="768096" cy="1627632"/>
          </a:xfrm>
        </p:spPr>
        <p:txBody>
          <a:bodyPr/>
          <a:lstStyle/>
          <a:p>
            <a:endParaRPr lang="en-IN" dirty="0"/>
          </a:p>
        </p:txBody>
      </p:sp>
      <p:sp>
        <p:nvSpPr>
          <p:cNvPr id="6" name="Slide Number Placeholder 5">
            <a:extLst>
              <a:ext uri="{FF2B5EF4-FFF2-40B4-BE49-F238E27FC236}">
                <a16:creationId xmlns:a16="http://schemas.microsoft.com/office/drawing/2014/main" id="{FAE7C163-3FC6-D58A-3C8C-F91413784A01}"/>
              </a:ext>
            </a:extLst>
          </p:cNvPr>
          <p:cNvSpPr>
            <a:spLocks noGrp="1"/>
          </p:cNvSpPr>
          <p:nvPr>
            <p:ph type="sldNum" sz="quarter" idx="12"/>
          </p:nvPr>
        </p:nvSpPr>
        <p:spPr/>
        <p:txBody>
          <a:bodyPr/>
          <a:lstStyle/>
          <a:p>
            <a:fld id="{48F63A3B-78C7-47BE-AE5E-E10140E04643}" type="slidenum">
              <a:rPr lang="en-US" smtClean="0"/>
              <a:t>9</a:t>
            </a:fld>
            <a:endParaRPr lang="en-US" dirty="0"/>
          </a:p>
        </p:txBody>
      </p:sp>
      <p:pic>
        <p:nvPicPr>
          <p:cNvPr id="9" name="Picture 8">
            <a:extLst>
              <a:ext uri="{FF2B5EF4-FFF2-40B4-BE49-F238E27FC236}">
                <a16:creationId xmlns:a16="http://schemas.microsoft.com/office/drawing/2014/main" id="{37BD8B21-9A27-86D8-E014-8A82D600E28E}"/>
              </a:ext>
            </a:extLst>
          </p:cNvPr>
          <p:cNvPicPr>
            <a:picLocks noChangeAspect="1"/>
          </p:cNvPicPr>
          <p:nvPr/>
        </p:nvPicPr>
        <p:blipFill>
          <a:blip r:embed="rId2"/>
          <a:stretch>
            <a:fillRect/>
          </a:stretch>
        </p:blipFill>
        <p:spPr>
          <a:xfrm>
            <a:off x="169919" y="1443360"/>
            <a:ext cx="3541204" cy="2655903"/>
          </a:xfrm>
          <a:prstGeom prst="rect">
            <a:avLst/>
          </a:prstGeom>
        </p:spPr>
      </p:pic>
      <p:pic>
        <p:nvPicPr>
          <p:cNvPr id="7" name="Picture 6">
            <a:extLst>
              <a:ext uri="{FF2B5EF4-FFF2-40B4-BE49-F238E27FC236}">
                <a16:creationId xmlns:a16="http://schemas.microsoft.com/office/drawing/2014/main" id="{BA5CE8E8-276F-F713-1B24-E3C918BF39B6}"/>
              </a:ext>
            </a:extLst>
          </p:cNvPr>
          <p:cNvPicPr>
            <a:picLocks noChangeAspect="1"/>
          </p:cNvPicPr>
          <p:nvPr/>
        </p:nvPicPr>
        <p:blipFill rotWithShape="1">
          <a:blip r:embed="rId3"/>
          <a:srcRect t="6083"/>
          <a:stretch/>
        </p:blipFill>
        <p:spPr>
          <a:xfrm>
            <a:off x="943638" y="2923673"/>
            <a:ext cx="3542849" cy="2495513"/>
          </a:xfrm>
          <a:prstGeom prst="rect">
            <a:avLst/>
          </a:prstGeom>
        </p:spPr>
      </p:pic>
      <p:pic>
        <p:nvPicPr>
          <p:cNvPr id="8" name="Picture 7">
            <a:extLst>
              <a:ext uri="{FF2B5EF4-FFF2-40B4-BE49-F238E27FC236}">
                <a16:creationId xmlns:a16="http://schemas.microsoft.com/office/drawing/2014/main" id="{6215AB69-367D-4A72-594C-AFE9624A2822}"/>
              </a:ext>
            </a:extLst>
          </p:cNvPr>
          <p:cNvPicPr>
            <a:picLocks noChangeAspect="1"/>
          </p:cNvPicPr>
          <p:nvPr/>
        </p:nvPicPr>
        <p:blipFill>
          <a:blip r:embed="rId4"/>
          <a:stretch>
            <a:fillRect/>
          </a:stretch>
        </p:blipFill>
        <p:spPr>
          <a:xfrm>
            <a:off x="2486005" y="4387929"/>
            <a:ext cx="3541204" cy="2285999"/>
          </a:xfrm>
          <a:prstGeom prst="rect">
            <a:avLst/>
          </a:prstGeom>
        </p:spPr>
      </p:pic>
      <p:pic>
        <p:nvPicPr>
          <p:cNvPr id="11" name="Picture 10">
            <a:extLst>
              <a:ext uri="{FF2B5EF4-FFF2-40B4-BE49-F238E27FC236}">
                <a16:creationId xmlns:a16="http://schemas.microsoft.com/office/drawing/2014/main" id="{3BE2C5E7-08CC-0BCD-66FD-9A9B2CAB4945}"/>
              </a:ext>
            </a:extLst>
          </p:cNvPr>
          <p:cNvPicPr>
            <a:picLocks noChangeAspect="1"/>
          </p:cNvPicPr>
          <p:nvPr/>
        </p:nvPicPr>
        <p:blipFill>
          <a:blip r:embed="rId5"/>
          <a:stretch>
            <a:fillRect/>
          </a:stretch>
        </p:blipFill>
        <p:spPr>
          <a:xfrm>
            <a:off x="5143059" y="1456009"/>
            <a:ext cx="3932239" cy="2419165"/>
          </a:xfrm>
          <a:prstGeom prst="rect">
            <a:avLst/>
          </a:prstGeom>
        </p:spPr>
      </p:pic>
      <p:pic>
        <p:nvPicPr>
          <p:cNvPr id="13" name="Picture 12">
            <a:extLst>
              <a:ext uri="{FF2B5EF4-FFF2-40B4-BE49-F238E27FC236}">
                <a16:creationId xmlns:a16="http://schemas.microsoft.com/office/drawing/2014/main" id="{72876B08-10F5-1D00-DE67-9C56F8059388}"/>
              </a:ext>
            </a:extLst>
          </p:cNvPr>
          <p:cNvPicPr>
            <a:picLocks noChangeAspect="1"/>
          </p:cNvPicPr>
          <p:nvPr/>
        </p:nvPicPr>
        <p:blipFill>
          <a:blip r:embed="rId6"/>
          <a:stretch>
            <a:fillRect/>
          </a:stretch>
        </p:blipFill>
        <p:spPr>
          <a:xfrm>
            <a:off x="6467334" y="2555092"/>
            <a:ext cx="4051032" cy="1899645"/>
          </a:xfrm>
          <a:prstGeom prst="rect">
            <a:avLst/>
          </a:prstGeom>
        </p:spPr>
      </p:pic>
      <p:pic>
        <p:nvPicPr>
          <p:cNvPr id="15" name="Picture 14">
            <a:extLst>
              <a:ext uri="{FF2B5EF4-FFF2-40B4-BE49-F238E27FC236}">
                <a16:creationId xmlns:a16="http://schemas.microsoft.com/office/drawing/2014/main" id="{B9D188BA-E685-3AF4-F6F4-53D06525D300}"/>
              </a:ext>
            </a:extLst>
          </p:cNvPr>
          <p:cNvPicPr>
            <a:picLocks noChangeAspect="1"/>
          </p:cNvPicPr>
          <p:nvPr/>
        </p:nvPicPr>
        <p:blipFill>
          <a:blip r:embed="rId7"/>
          <a:stretch>
            <a:fillRect/>
          </a:stretch>
        </p:blipFill>
        <p:spPr>
          <a:xfrm>
            <a:off x="7242698" y="4177826"/>
            <a:ext cx="4413724" cy="2482720"/>
          </a:xfrm>
          <a:prstGeom prst="rect">
            <a:avLst/>
          </a:prstGeom>
        </p:spPr>
      </p:pic>
      <p:sp>
        <p:nvSpPr>
          <p:cNvPr id="4" name="Text Placeholder 3">
            <a:extLst>
              <a:ext uri="{FF2B5EF4-FFF2-40B4-BE49-F238E27FC236}">
                <a16:creationId xmlns:a16="http://schemas.microsoft.com/office/drawing/2014/main" id="{058D95AA-E81D-447C-2A89-E3120977E9A9}"/>
              </a:ext>
            </a:extLst>
          </p:cNvPr>
          <p:cNvSpPr>
            <a:spLocks noGrp="1"/>
          </p:cNvSpPr>
          <p:nvPr>
            <p:ph type="body" sz="quarter" idx="13"/>
          </p:nvPr>
        </p:nvSpPr>
        <p:spPr>
          <a:xfrm>
            <a:off x="8528712" y="1902366"/>
            <a:ext cx="1841695" cy="430644"/>
          </a:xfrm>
        </p:spPr>
        <p:txBody>
          <a:bodyPr/>
          <a:lstStyle/>
          <a:p>
            <a:r>
              <a:rPr lang="en-IN" sz="1600" dirty="0">
                <a:highlight>
                  <a:srgbClr val="FFFF00"/>
                </a:highlight>
                <a:latin typeface="Arial" panose="020B0604020202020204" pitchFamily="34" charset="0"/>
                <a:cs typeface="Arial" panose="020B0604020202020204" pitchFamily="34" charset="0"/>
              </a:rPr>
              <a:t>Cleaning </a:t>
            </a:r>
            <a:r>
              <a:rPr lang="en-IN" sz="1600" dirty="0" err="1">
                <a:highlight>
                  <a:srgbClr val="FFFF00"/>
                </a:highlight>
                <a:latin typeface="Arial" panose="020B0604020202020204" pitchFamily="34" charset="0"/>
                <a:cs typeface="Arial" panose="020B0604020202020204" pitchFamily="34" charset="0"/>
              </a:rPr>
              <a:t>DataSets</a:t>
            </a:r>
            <a:endParaRPr lang="en-IN" sz="1600" dirty="0">
              <a:highlight>
                <a:srgbClr val="FFFF00"/>
              </a:highlight>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7B3DCB43-D2A2-FF14-A5F8-D543439A5999}"/>
              </a:ext>
            </a:extLst>
          </p:cNvPr>
          <p:cNvSpPr txBox="1"/>
          <p:nvPr/>
        </p:nvSpPr>
        <p:spPr>
          <a:xfrm>
            <a:off x="3018888" y="1933022"/>
            <a:ext cx="2033890" cy="369332"/>
          </a:xfrm>
          <a:prstGeom prst="rect">
            <a:avLst/>
          </a:prstGeom>
          <a:noFill/>
        </p:spPr>
        <p:txBody>
          <a:bodyPr wrap="square">
            <a:spAutoFit/>
          </a:bodyPr>
          <a:lstStyle/>
          <a:p>
            <a:r>
              <a:rPr lang="en-IN" sz="1800" dirty="0">
                <a:highlight>
                  <a:srgbClr val="FFFF00"/>
                </a:highlight>
                <a:latin typeface="Arial" panose="020B0604020202020204" pitchFamily="34" charset="0"/>
                <a:cs typeface="Arial" panose="020B0604020202020204" pitchFamily="34" charset="0"/>
              </a:rPr>
              <a:t>Searching Data</a:t>
            </a:r>
          </a:p>
        </p:txBody>
      </p:sp>
      <p:sp>
        <p:nvSpPr>
          <p:cNvPr id="19" name="TextBox 18">
            <a:extLst>
              <a:ext uri="{FF2B5EF4-FFF2-40B4-BE49-F238E27FC236}">
                <a16:creationId xmlns:a16="http://schemas.microsoft.com/office/drawing/2014/main" id="{442EFC3F-A633-A6EE-A9D5-AA02D85A2D86}"/>
              </a:ext>
            </a:extLst>
          </p:cNvPr>
          <p:cNvSpPr txBox="1"/>
          <p:nvPr/>
        </p:nvSpPr>
        <p:spPr>
          <a:xfrm>
            <a:off x="3081860" y="3577554"/>
            <a:ext cx="2033890" cy="369332"/>
          </a:xfrm>
          <a:prstGeom prst="rect">
            <a:avLst/>
          </a:prstGeom>
          <a:noFill/>
        </p:spPr>
        <p:txBody>
          <a:bodyPr wrap="square">
            <a:spAutoFit/>
          </a:bodyPr>
          <a:lstStyle/>
          <a:p>
            <a:r>
              <a:rPr lang="en-IN" dirty="0">
                <a:highlight>
                  <a:srgbClr val="FFFF00"/>
                </a:highlight>
                <a:latin typeface="Arial" panose="020B0604020202020204" pitchFamily="34" charset="0"/>
                <a:cs typeface="Arial" panose="020B0604020202020204" pitchFamily="34" charset="0"/>
              </a:rPr>
              <a:t>Collecting Data</a:t>
            </a:r>
            <a:endParaRPr lang="en-IN" sz="1800" dirty="0">
              <a:highlight>
                <a:srgbClr val="FFFF00"/>
              </a:highlight>
              <a:latin typeface="Arial" panose="020B0604020202020204" pitchFamily="34" charset="0"/>
              <a:cs typeface="Arial" panose="020B0604020202020204" pitchFamily="34" charset="0"/>
            </a:endParaRPr>
          </a:p>
        </p:txBody>
      </p:sp>
      <p:sp>
        <p:nvSpPr>
          <p:cNvPr id="21" name="TextBox 20">
            <a:extLst>
              <a:ext uri="{FF2B5EF4-FFF2-40B4-BE49-F238E27FC236}">
                <a16:creationId xmlns:a16="http://schemas.microsoft.com/office/drawing/2014/main" id="{7BA26D3A-53F7-DA37-1D3B-2ECE25B0A013}"/>
              </a:ext>
            </a:extLst>
          </p:cNvPr>
          <p:cNvSpPr txBox="1"/>
          <p:nvPr/>
        </p:nvSpPr>
        <p:spPr>
          <a:xfrm>
            <a:off x="4771747" y="5184488"/>
            <a:ext cx="2219604" cy="369332"/>
          </a:xfrm>
          <a:prstGeom prst="rect">
            <a:avLst/>
          </a:prstGeom>
          <a:noFill/>
        </p:spPr>
        <p:txBody>
          <a:bodyPr wrap="square">
            <a:spAutoFit/>
          </a:bodyPr>
          <a:lstStyle/>
          <a:p>
            <a:r>
              <a:rPr lang="en-IN" sz="1800" dirty="0">
                <a:highlight>
                  <a:srgbClr val="FFFF00"/>
                </a:highlight>
                <a:latin typeface="Arial" panose="020B0604020202020204" pitchFamily="34" charset="0"/>
                <a:cs typeface="Arial" panose="020B0604020202020204" pitchFamily="34" charset="0"/>
              </a:rPr>
              <a:t>Creating </a:t>
            </a:r>
            <a:r>
              <a:rPr lang="en-IN" sz="1800" dirty="0" err="1">
                <a:highlight>
                  <a:srgbClr val="FFFF00"/>
                </a:highlight>
                <a:latin typeface="Arial" panose="020B0604020202020204" pitchFamily="34" charset="0"/>
                <a:cs typeface="Arial" panose="020B0604020202020204" pitchFamily="34" charset="0"/>
              </a:rPr>
              <a:t>DataSets</a:t>
            </a:r>
            <a:endParaRPr lang="en-IN" sz="1800" dirty="0">
              <a:highlight>
                <a:srgbClr val="FFFF00"/>
              </a:highlight>
              <a:latin typeface="Arial" panose="020B0604020202020204" pitchFamily="34" charset="0"/>
              <a:cs typeface="Arial" panose="020B0604020202020204" pitchFamily="34" charset="0"/>
            </a:endParaRPr>
          </a:p>
        </p:txBody>
      </p:sp>
      <p:sp>
        <p:nvSpPr>
          <p:cNvPr id="23" name="TextBox 22">
            <a:extLst>
              <a:ext uri="{FF2B5EF4-FFF2-40B4-BE49-F238E27FC236}">
                <a16:creationId xmlns:a16="http://schemas.microsoft.com/office/drawing/2014/main" id="{83DF6F48-B13F-88E5-FD68-34DD291AFAA3}"/>
              </a:ext>
            </a:extLst>
          </p:cNvPr>
          <p:cNvSpPr txBox="1"/>
          <p:nvPr/>
        </p:nvSpPr>
        <p:spPr>
          <a:xfrm>
            <a:off x="9722090" y="3135583"/>
            <a:ext cx="2651368" cy="646331"/>
          </a:xfrm>
          <a:prstGeom prst="rect">
            <a:avLst/>
          </a:prstGeom>
          <a:noFill/>
        </p:spPr>
        <p:txBody>
          <a:bodyPr wrap="square">
            <a:spAutoFit/>
          </a:bodyPr>
          <a:lstStyle/>
          <a:p>
            <a:r>
              <a:rPr lang="en-IN" sz="1800">
                <a:highlight>
                  <a:srgbClr val="FFFF00"/>
                </a:highlight>
                <a:latin typeface="Arial" panose="020B0604020202020204" pitchFamily="34" charset="0"/>
                <a:cs typeface="Arial" panose="020B0604020202020204" pitchFamily="34" charset="0"/>
              </a:rPr>
              <a:t>Creating MasterDataSets</a:t>
            </a:r>
            <a:endParaRPr lang="en-IN" sz="1800" dirty="0">
              <a:highlight>
                <a:srgbClr val="FFFF00"/>
              </a:highlight>
              <a:latin typeface="Arial" panose="020B0604020202020204" pitchFamily="34" charset="0"/>
              <a:cs typeface="Arial" panose="020B0604020202020204" pitchFamily="34" charset="0"/>
            </a:endParaRPr>
          </a:p>
        </p:txBody>
      </p:sp>
      <p:sp>
        <p:nvSpPr>
          <p:cNvPr id="25" name="TextBox 24">
            <a:extLst>
              <a:ext uri="{FF2B5EF4-FFF2-40B4-BE49-F238E27FC236}">
                <a16:creationId xmlns:a16="http://schemas.microsoft.com/office/drawing/2014/main" id="{04B0275E-323B-9E84-CBE8-F1FB83DCFDCA}"/>
              </a:ext>
            </a:extLst>
          </p:cNvPr>
          <p:cNvSpPr txBox="1"/>
          <p:nvPr/>
        </p:nvSpPr>
        <p:spPr>
          <a:xfrm>
            <a:off x="9810324" y="5234520"/>
            <a:ext cx="2532355" cy="369332"/>
          </a:xfrm>
          <a:prstGeom prst="rect">
            <a:avLst/>
          </a:prstGeom>
          <a:noFill/>
        </p:spPr>
        <p:txBody>
          <a:bodyPr wrap="square">
            <a:spAutoFit/>
          </a:bodyPr>
          <a:lstStyle/>
          <a:p>
            <a:r>
              <a:rPr lang="en-IN" sz="1800" dirty="0">
                <a:highlight>
                  <a:srgbClr val="FFFF00"/>
                </a:highlight>
                <a:latin typeface="Arial" panose="020B0604020202020204" pitchFamily="34" charset="0"/>
                <a:cs typeface="Arial" panose="020B0604020202020204" pitchFamily="34" charset="0"/>
              </a:rPr>
              <a:t>Making the programs</a:t>
            </a:r>
          </a:p>
        </p:txBody>
      </p:sp>
    </p:spTree>
    <p:extLst>
      <p:ext uri="{BB962C8B-B14F-4D97-AF65-F5344CB8AC3E}">
        <p14:creationId xmlns:p14="http://schemas.microsoft.com/office/powerpoint/2010/main" val="2011691082"/>
      </p:ext>
    </p:extLst>
  </p:cSld>
  <p:clrMapOvr>
    <a:masterClrMapping/>
  </p:clrMapOvr>
</p:sld>
</file>

<file path=ppt/theme/theme1.xml><?xml version="1.0" encoding="utf-8"?>
<a:theme xmlns:a="http://schemas.openxmlformats.org/drawingml/2006/main" name="Office Theme">
  <a:themeElements>
    <a:clrScheme name="Custom 13">
      <a:dk1>
        <a:srgbClr val="000000"/>
      </a:dk1>
      <a:lt1>
        <a:srgbClr val="FDFAF6"/>
      </a:lt1>
      <a:dk2>
        <a:srgbClr val="44546A"/>
      </a:dk2>
      <a:lt2>
        <a:srgbClr val="E7E6E6"/>
      </a:lt2>
      <a:accent1>
        <a:srgbClr val="F5CDCE"/>
      </a:accent1>
      <a:accent2>
        <a:srgbClr val="DE8C8C"/>
      </a:accent2>
      <a:accent3>
        <a:srgbClr val="AAC3E8"/>
      </a:accent3>
      <a:accent4>
        <a:srgbClr val="D2D592"/>
      </a:accent4>
      <a:accent5>
        <a:srgbClr val="CCBE89"/>
      </a:accent5>
      <a:accent6>
        <a:srgbClr val="1F2C8F"/>
      </a:accent6>
      <a:hlink>
        <a:srgbClr val="1F2C8F"/>
      </a:hlink>
      <a:folHlink>
        <a:srgbClr val="AAC3E9"/>
      </a:folHlink>
    </a:clrScheme>
    <a:fontScheme name="Custom 22">
      <a:majorFont>
        <a:latin typeface="Arial Black"/>
        <a:ea typeface=""/>
        <a:cs typeface=""/>
      </a:majorFont>
      <a:minorFont>
        <a:latin typeface="Sabon Next L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eometric-Color-Block_Win32_jx_v9.potx" id="{B1D493D9-AF74-4AD6-8F0C-5B1308D7041B}" vid="{1AA99070-5A1F-42D2-9F5B-E7354C96468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Gallery</Template>
  <TotalTime>364</TotalTime>
  <Words>826</Words>
  <Application>Microsoft Office PowerPoint</Application>
  <PresentationFormat>Widescreen</PresentationFormat>
  <Paragraphs>86</Paragraphs>
  <Slides>13</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13</vt:i4>
      </vt:variant>
    </vt:vector>
  </HeadingPairs>
  <TitlesOfParts>
    <vt:vector size="22" baseType="lpstr">
      <vt:lpstr>Arial</vt:lpstr>
      <vt:lpstr>Arial Black</vt:lpstr>
      <vt:lpstr>Bahnschrift</vt:lpstr>
      <vt:lpstr>Bahnschrift SemiLight SemiConde</vt:lpstr>
      <vt:lpstr>Dubai Medium</vt:lpstr>
      <vt:lpstr>Gill Sans MT</vt:lpstr>
      <vt:lpstr>Poppins</vt:lpstr>
      <vt:lpstr>Sabon Next LT</vt:lpstr>
      <vt:lpstr>Office Theme</vt:lpstr>
      <vt:lpstr>ThE cricat win predictor</vt:lpstr>
      <vt:lpstr>TimeLine</vt:lpstr>
      <vt:lpstr>Introduction</vt:lpstr>
      <vt:lpstr>The sciences do not try to explain, they hardly even try to interpret, they mainly make models. A model is meant a mathematical construct that, with the addition of certain verbal interpretations, describes observed phenomena. The justification of such a mathematical construct is solely and precisely that it is expected to work. </vt:lpstr>
      <vt:lpstr>MEET OUR TEAM!</vt:lpstr>
      <vt:lpstr>PRIMARY GOAL</vt:lpstr>
      <vt:lpstr>Industrial relevance </vt:lpstr>
      <vt:lpstr>HOW WE GET THERE</vt:lpstr>
      <vt:lpstr>How was the Process?</vt:lpstr>
      <vt:lpstr>How does it work? </vt:lpstr>
      <vt:lpstr>How does it work? </vt:lpstr>
      <vt:lpstr>Conclusion and  Future plan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subject/>
  <dc:creator>Abhyuday Rai</dc:creator>
  <cp:lastModifiedBy>Abhyuday Rai</cp:lastModifiedBy>
  <cp:revision>2</cp:revision>
  <dcterms:created xsi:type="dcterms:W3CDTF">2022-11-03T11:55:56Z</dcterms:created>
  <dcterms:modified xsi:type="dcterms:W3CDTF">2022-11-23T19:25:14Z</dcterms:modified>
</cp:coreProperties>
</file>